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C4E-B6A9-432E-8D87-DF99A255EAF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575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2205" y="3418850"/>
            <a:ext cx="5727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BIẾT: XE ĐẠP XE MÁY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6289" y="2491120"/>
            <a:ext cx="949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3050" y="4402122"/>
            <a:ext cx="44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 A3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6132" y="5259239"/>
            <a:ext cx="478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Tuyết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5A795-2DBF-DC6A-AAD3-2046CA7F20BA}"/>
              </a:ext>
            </a:extLst>
          </p:cNvPr>
          <p:cNvSpPr txBox="1"/>
          <p:nvPr/>
        </p:nvSpPr>
        <p:spPr>
          <a:xfrm>
            <a:off x="3209731" y="429208"/>
            <a:ext cx="610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NAM ĐỊNH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MỸ PHÚC</a:t>
            </a:r>
          </a:p>
        </p:txBody>
      </p:sp>
    </p:spTree>
    <p:extLst>
      <p:ext uri="{BB962C8B-B14F-4D97-AF65-F5344CB8AC3E}">
        <p14:creationId xmlns:p14="http://schemas.microsoft.com/office/powerpoint/2010/main" val="19094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3883E-0C28-47CC-C771-CB6C19954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8E2B6D-8F26-F61A-76BA-1951E081E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3943"/>
          </a:xfrm>
        </p:spPr>
      </p:pic>
    </p:spTree>
    <p:extLst>
      <p:ext uri="{BB962C8B-B14F-4D97-AF65-F5344CB8AC3E}">
        <p14:creationId xmlns:p14="http://schemas.microsoft.com/office/powerpoint/2010/main" val="23869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2504"/>
          </a:xfrm>
        </p:spPr>
      </p:pic>
      <p:sp>
        <p:nvSpPr>
          <p:cNvPr id="5" name="TextBox 4"/>
          <p:cNvSpPr txBox="1"/>
          <p:nvPr/>
        </p:nvSpPr>
        <p:spPr>
          <a:xfrm>
            <a:off x="1149531" y="1267097"/>
            <a:ext cx="561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03" y="2952206"/>
            <a:ext cx="819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HÌN HÌNH ẢNH VÀ ĐOÁN TÊN PHƯƠNG TIỆN GIAO THÔNG BỊ BIẾN MẤT</a:t>
            </a:r>
          </a:p>
        </p:txBody>
      </p:sp>
    </p:spTree>
    <p:extLst>
      <p:ext uri="{BB962C8B-B14F-4D97-AF65-F5344CB8AC3E}">
        <p14:creationId xmlns:p14="http://schemas.microsoft.com/office/powerpoint/2010/main" val="40998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3" b="898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9" y="1027906"/>
            <a:ext cx="5223420" cy="585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89971" l="9971" r="99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831" y="-673972"/>
            <a:ext cx="5933169" cy="83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403565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 VÀ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52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392E-B5E4-5A3A-53CB-26724F73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203E1E-1E4A-13E2-88CD-D9FDD527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8" y="91440"/>
            <a:ext cx="11316348" cy="6766560"/>
          </a:xfrm>
        </p:spPr>
      </p:pic>
    </p:spTree>
    <p:extLst>
      <p:ext uri="{BB962C8B-B14F-4D97-AF65-F5344CB8AC3E}">
        <p14:creationId xmlns:p14="http://schemas.microsoft.com/office/powerpoint/2010/main" val="375188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-169817"/>
            <a:ext cx="10515601" cy="83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645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3" cy="6858000"/>
          </a:xfrm>
        </p:spPr>
      </p:pic>
      <p:sp>
        <p:nvSpPr>
          <p:cNvPr id="9" name="TextBox 8"/>
          <p:cNvSpPr txBox="1"/>
          <p:nvPr/>
        </p:nvSpPr>
        <p:spPr>
          <a:xfrm>
            <a:off x="2926080" y="2664823"/>
            <a:ext cx="7328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PHƯƠNG TIỆN GIAO THÔNG </a:t>
            </a:r>
          </a:p>
        </p:txBody>
      </p:sp>
    </p:spTree>
    <p:extLst>
      <p:ext uri="{BB962C8B-B14F-4D97-AF65-F5344CB8AC3E}">
        <p14:creationId xmlns:p14="http://schemas.microsoft.com/office/powerpoint/2010/main" val="2736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5" y="0"/>
            <a:ext cx="11619657" cy="6858000"/>
          </a:xfrm>
        </p:spPr>
      </p:pic>
    </p:spTree>
    <p:extLst>
      <p:ext uri="{BB962C8B-B14F-4D97-AF65-F5344CB8AC3E}">
        <p14:creationId xmlns:p14="http://schemas.microsoft.com/office/powerpoint/2010/main" val="29848986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560" cy="6949440"/>
          </a:xfrm>
        </p:spPr>
      </p:pic>
    </p:spTree>
    <p:extLst>
      <p:ext uri="{BB962C8B-B14F-4D97-AF65-F5344CB8AC3E}">
        <p14:creationId xmlns:p14="http://schemas.microsoft.com/office/powerpoint/2010/main" val="3386400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3007" cy="7014755"/>
          </a:xfrm>
        </p:spPr>
      </p:pic>
    </p:spTree>
    <p:extLst>
      <p:ext uri="{BB962C8B-B14F-4D97-AF65-F5344CB8AC3E}">
        <p14:creationId xmlns:p14="http://schemas.microsoft.com/office/powerpoint/2010/main" val="3258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80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11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83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</cp:revision>
  <dcterms:created xsi:type="dcterms:W3CDTF">2022-09-29T08:50:53Z</dcterms:created>
  <dcterms:modified xsi:type="dcterms:W3CDTF">2026-03-17T15:31:21Z</dcterms:modified>
</cp:coreProperties>
</file>