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.jpg" ContentType="image/jpeg"/>
  <Override PartName="/ppt/media/image10.jpg" ContentType="image/jpeg"/>
  <Override PartName="/ppt/media/image12.jpg" ContentType="image/jpeg"/>
  <Override PartName="/ppt/media/image13.jpg" ContentType="image/jpeg"/>
  <Override PartName="/ppt/media/image2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56" r:id="rId4"/>
    <p:sldId id="258" r:id="rId5"/>
    <p:sldId id="271" r:id="rId6"/>
    <p:sldId id="259" r:id="rId7"/>
    <p:sldId id="268" r:id="rId8"/>
    <p:sldId id="260" r:id="rId9"/>
    <p:sldId id="261" r:id="rId10"/>
    <p:sldId id="272" r:id="rId11"/>
    <p:sldId id="262" r:id="rId12"/>
    <p:sldId id="273" r:id="rId13"/>
    <p:sldId id="269" r:id="rId14"/>
    <p:sldId id="275" r:id="rId15"/>
    <p:sldId id="265" r:id="rId16"/>
    <p:sldId id="266" r:id="rId17"/>
    <p:sldId id="274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73580-486E-47E3-BFC0-84755B31672C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CEE0E-7ED9-4F2E-918D-065CFE749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7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D5DD5-B303-3487-52F5-CCBD74AC1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D0249-2936-4DFD-242D-DAFD4609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D151A-FBD6-C040-677F-3A54E1154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84831-13A4-D88C-C621-CC53980B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812BC-DA97-D17B-C415-E0506B27B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15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565A-278D-FFF4-A7CB-9163B9E6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4A73-3103-0EB9-092E-EA2A5E02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3471A-0FF2-0D1B-D826-3ABD9A9E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5CC3-A8E8-9D4C-DD38-6AAD6ADA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FD704-3FF8-489E-EE50-5186A71A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1052B-693F-E12E-AD9B-68FCFDE058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97402-72F0-3000-2C41-B405307F2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38431-947A-1BB6-3F84-0FAA7F71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ADB58-FE88-E94A-5AE6-0BB7BC1E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ADC2-760C-15F6-6CA0-1E6CA510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0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130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36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65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88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8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5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0191-BF52-1DCC-43D5-865A6256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78684-690A-FA50-DE76-350904D7D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7A86-E487-D0A7-7D2F-BAADD920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448AF-A718-CDB6-5904-408D916B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8EAAB-E593-5726-C21A-14E5F157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51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95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5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5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0802-5447-6C70-B499-EB416040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08FFA-295C-558E-1857-3DDA9A9CE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4ECF9-AD86-4105-1ACF-0B2B8FCC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9F5D-8809-927A-EBF5-F5E7DE988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22729-17A3-2BE1-A606-4074FBC2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CDC7-CF68-DBCB-782D-5FA4437B2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21572-3853-9CF0-4335-37DCDB21E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A0E43-7D93-7EA0-14A8-B20C0EBF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D0A72-1ECD-6D12-2642-47963DF1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BE645-1918-5AF8-7A04-40A1ABA3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3FBDE-7CCB-D5C8-0BBE-6BD12785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0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8A5F-982B-7F16-9DCF-2CCFF34E6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4BCC5-748C-6DB4-6523-00F6DA575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6CF44-9033-74B1-9897-A75E9246C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A4105-5233-A137-7700-CBE9C404D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D6DB10-7855-76BA-C498-AA9DD3CBA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0E33EC-E459-44DC-ED7E-B3717176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A2E4-9B95-8464-84F9-088DD79E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2E4B97-13AC-A88A-DCB9-8DE2B755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4B54-A413-38FD-4959-9B11825A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61AD6-B4A3-4693-55DD-0F7AB0654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73308-147A-CA5D-4C69-E1773551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DFF67-9337-5DFE-061D-2A740A63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462E6-F023-B118-5723-5561F0E5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CB6FA-9823-2351-56D8-6F8381C6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7FF43-A8B6-1DCE-64EB-B06A7CE0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3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D41B-F98F-1F3C-A264-E208645E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1A6F1-C0A1-8D50-97C0-E921B5B01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3E6F4-F01F-E528-487C-ED5CC33B8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F1D92-8D87-41AD-017E-4F1BE092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64904-C1DE-A7BC-17F3-F7175996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0D12-396B-6EC5-7E75-6FFB9002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3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4B60-C62A-FCD8-CE88-FBE64022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7DD011-CE49-F723-1A5A-0082D808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D6F2F-2D53-DE2A-FBD6-8EB5CF7D0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86378-ADEF-0514-6A3A-F93BB20C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E6DF4-88F8-9B95-470E-40F6ECA1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F5082-92D2-5506-E16D-66A8822D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5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72CA58-0992-A382-E50C-C1A956FE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27833-07E7-BEFC-6152-7ED54D51A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E706-77E6-B1BD-BE0D-7D8AD896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2F39-C8E4-48C5-B73E-6CB67DEDB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AB437-4BAA-576B-7ED9-2244036AE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8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079CDC6-4F7F-40C9-9056-0F589F077762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74237C4-D52C-4F05-BC96-720FA40A2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1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CA708-BE7D-3282-7E9D-CEF033C4A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EBF00-8159-CA8F-9DF0-43A6F1E91627}"/>
              </a:ext>
            </a:extLst>
          </p:cNvPr>
          <p:cNvSpPr txBox="1"/>
          <p:nvPr/>
        </p:nvSpPr>
        <p:spPr>
          <a:xfrm>
            <a:off x="2015066" y="8467"/>
            <a:ext cx="740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NAM ĐỊNH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MỸ PHÚC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CA88A0-0456-2F73-D014-830D8C08A540}"/>
              </a:ext>
            </a:extLst>
          </p:cNvPr>
          <p:cNvCxnSpPr/>
          <p:nvPr/>
        </p:nvCxnSpPr>
        <p:spPr>
          <a:xfrm>
            <a:off x="4318000" y="533400"/>
            <a:ext cx="28363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A238A5-17B3-4092-1E95-0E597783BF5C}"/>
              </a:ext>
            </a:extLst>
          </p:cNvPr>
          <p:cNvSpPr txBox="1"/>
          <p:nvPr/>
        </p:nvSpPr>
        <p:spPr>
          <a:xfrm>
            <a:off x="2885440" y="1686560"/>
            <a:ext cx="6675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Xe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D7FBC-F784-92FD-D9C8-4EF1A0D60305}"/>
              </a:ext>
            </a:extLst>
          </p:cNvPr>
          <p:cNvSpPr txBox="1"/>
          <p:nvPr/>
        </p:nvSpPr>
        <p:spPr>
          <a:xfrm>
            <a:off x="4622800" y="2918917"/>
            <a:ext cx="532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02209A-36AE-8AAE-EB5D-6E426136C08F}"/>
              </a:ext>
            </a:extLst>
          </p:cNvPr>
          <p:cNvSpPr txBox="1"/>
          <p:nvPr/>
        </p:nvSpPr>
        <p:spPr>
          <a:xfrm>
            <a:off x="3469640" y="3817224"/>
            <a:ext cx="525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646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194CB-F624-2D89-A83D-49209FC6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86" y="1111250"/>
            <a:ext cx="10599193" cy="5746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2902E-D9D1-C935-C2E4-6000F40C9971}"/>
              </a:ext>
            </a:extLst>
          </p:cNvPr>
          <p:cNvSpPr txBox="1"/>
          <p:nvPr/>
        </p:nvSpPr>
        <p:spPr>
          <a:xfrm>
            <a:off x="3108960" y="193040"/>
            <a:ext cx="532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583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B0B07C-820B-1C91-A0BB-1787D699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C5E513-5104-0E03-8043-C59C05A34FDD}"/>
              </a:ext>
            </a:extLst>
          </p:cNvPr>
          <p:cNvSpPr txBox="1"/>
          <p:nvPr/>
        </p:nvSpPr>
        <p:spPr>
          <a:xfrm>
            <a:off x="2275840" y="1252974"/>
            <a:ext cx="619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8117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AC0E23-9951-CBED-31A9-557D96915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1429289"/>
            <a:ext cx="9152981" cy="543379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598EE-15BD-9199-20A7-C3A00F16B612}"/>
              </a:ext>
            </a:extLst>
          </p:cNvPr>
          <p:cNvSpPr txBox="1"/>
          <p:nvPr/>
        </p:nvSpPr>
        <p:spPr>
          <a:xfrm>
            <a:off x="1066800" y="436880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679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5CD93B-052D-9A50-6F07-FF9B162AF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1"/>
            <a:ext cx="12219214" cy="684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D236FE-E7F3-7228-7DD1-03046AC2CA9A}"/>
              </a:ext>
            </a:extLst>
          </p:cNvPr>
          <p:cNvSpPr txBox="1"/>
          <p:nvPr/>
        </p:nvSpPr>
        <p:spPr>
          <a:xfrm>
            <a:off x="2875280" y="1397000"/>
            <a:ext cx="847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80683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DC379-E05D-C88E-E740-2A75FA96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246380"/>
            <a:ext cx="4876800" cy="6040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B7295-E21E-8E78-226D-D8E035868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680" y="71120"/>
            <a:ext cx="5435600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4C9CA-A7CD-44F4-87FD-86426C21E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93040"/>
            <a:ext cx="4104640" cy="34442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DBD2BA-A0B6-1861-C7E3-153DE57B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599" y="0"/>
            <a:ext cx="5608321" cy="3429000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D4E72AC-0240-5E5F-52E3-D8257069F89F}"/>
              </a:ext>
            </a:extLst>
          </p:cNvPr>
          <p:cNvSpPr/>
          <p:nvPr/>
        </p:nvSpPr>
        <p:spPr>
          <a:xfrm>
            <a:off x="6482080" y="1082040"/>
            <a:ext cx="2153920" cy="223012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E3EAA52D-15B9-B3B8-C4F8-09158EB5E4BF}"/>
              </a:ext>
            </a:extLst>
          </p:cNvPr>
          <p:cNvSpPr/>
          <p:nvPr/>
        </p:nvSpPr>
        <p:spPr>
          <a:xfrm>
            <a:off x="741680" y="1943100"/>
            <a:ext cx="1737360" cy="16941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03BB4-C443-2E9A-BE6A-24DB95FE4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120" y="3830319"/>
            <a:ext cx="4592320" cy="3027681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2EB02E2D-D80F-9E88-4E7B-07AEABABE315}"/>
              </a:ext>
            </a:extLst>
          </p:cNvPr>
          <p:cNvSpPr/>
          <p:nvPr/>
        </p:nvSpPr>
        <p:spPr>
          <a:xfrm>
            <a:off x="1630680" y="4757420"/>
            <a:ext cx="1737360" cy="169417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9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68827E-8F82-F244-71E6-F8D5802E7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8AE18-CA2A-08E9-6665-AB61AF4A7FE0}"/>
              </a:ext>
            </a:extLst>
          </p:cNvPr>
          <p:cNvSpPr txBox="1"/>
          <p:nvPr/>
        </p:nvSpPr>
        <p:spPr>
          <a:xfrm>
            <a:off x="4673600" y="986472"/>
            <a:ext cx="4795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14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39608109599">
            <a:hlinkClick r:id="" action="ppaction://media"/>
            <a:extLst>
              <a:ext uri="{FF2B5EF4-FFF2-40B4-BE49-F238E27FC236}">
                <a16:creationId xmlns:a16="http://schemas.microsoft.com/office/drawing/2014/main" id="{C1DBE33B-757E-3544-AED3-36149E3507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129" y="206828"/>
            <a:ext cx="10779214" cy="6063171"/>
          </a:xfrm>
        </p:spPr>
      </p:pic>
    </p:spTree>
    <p:extLst>
      <p:ext uri="{BB962C8B-B14F-4D97-AF65-F5344CB8AC3E}">
        <p14:creationId xmlns:p14="http://schemas.microsoft.com/office/powerpoint/2010/main" val="32597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_coi_xe_Dap-www_tiengdong_com">
            <a:hlinkClick r:id="" action="ppaction://media"/>
            <a:extLst>
              <a:ext uri="{FF2B5EF4-FFF2-40B4-BE49-F238E27FC236}">
                <a16:creationId xmlns:a16="http://schemas.microsoft.com/office/drawing/2014/main" id="{97E8B654-EC43-D296-9715-B083D9E84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3560" y="3053081"/>
            <a:ext cx="406400" cy="406400"/>
          </a:xfrm>
          <a:prstGeom prst="rect">
            <a:avLst/>
          </a:prstGeom>
        </p:spPr>
      </p:pic>
      <p:pic>
        <p:nvPicPr>
          <p:cNvPr id="6" name="tieng_coi_xe_may-www_tiengdong_com">
            <a:hlinkClick r:id="" action="ppaction://media"/>
            <a:extLst>
              <a:ext uri="{FF2B5EF4-FFF2-40B4-BE49-F238E27FC236}">
                <a16:creationId xmlns:a16="http://schemas.microsoft.com/office/drawing/2014/main" id="{83D10DF8-99E1-22D3-0FA2-E2DB3670E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120" y="3804919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0C766-2749-8F98-B83E-5F94E34F1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040" y="438573"/>
            <a:ext cx="5704840" cy="4033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005B1-F53B-B095-3182-56D111B55D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" y="121920"/>
            <a:ext cx="2961640" cy="3682999"/>
          </a:xfrm>
          <a:prstGeom prst="rect">
            <a:avLst/>
          </a:prstGeom>
        </p:spPr>
      </p:pic>
      <p:pic>
        <p:nvPicPr>
          <p:cNvPr id="2" name="tieng_coi_xe_cuu_hoa-www_tiengdong_com">
            <a:hlinkClick r:id="" action="ppaction://media"/>
            <a:extLst>
              <a:ext uri="{FF2B5EF4-FFF2-40B4-BE49-F238E27FC236}">
                <a16:creationId xmlns:a16="http://schemas.microsoft.com/office/drawing/2014/main" id="{CA017E19-92FF-E8DB-BB3B-190AAEA839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19120" y="4556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D0900-4048-AB78-A7C1-776A3139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B04BF-5969-47E3-6CAD-3E96E2469435}"/>
              </a:ext>
            </a:extLst>
          </p:cNvPr>
          <p:cNvSpPr txBox="1"/>
          <p:nvPr/>
        </p:nvSpPr>
        <p:spPr>
          <a:xfrm>
            <a:off x="3484880" y="5791200"/>
            <a:ext cx="495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DB90-20C5-64B2-9F10-3F1A63FE9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4FC63-48E1-F806-73E1-7372B48BF578}"/>
              </a:ext>
            </a:extLst>
          </p:cNvPr>
          <p:cNvSpPr txBox="1"/>
          <p:nvPr/>
        </p:nvSpPr>
        <p:spPr>
          <a:xfrm>
            <a:off x="3385457" y="892629"/>
            <a:ext cx="5921829" cy="16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1662365-2C6D-57EC-2BA9-52809DD1E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14B1B-3322-E06F-99F7-9C56610F9930}"/>
              </a:ext>
            </a:extLst>
          </p:cNvPr>
          <p:cNvSpPr txBox="1"/>
          <p:nvPr/>
        </p:nvSpPr>
        <p:spPr>
          <a:xfrm>
            <a:off x="3627120" y="2720818"/>
            <a:ext cx="619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1: Cô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438693433957">
            <a:hlinkClick r:id="" action="ppaction://media"/>
            <a:extLst>
              <a:ext uri="{FF2B5EF4-FFF2-40B4-BE49-F238E27FC236}">
                <a16:creationId xmlns:a16="http://schemas.microsoft.com/office/drawing/2014/main" id="{53B24D45-6A3B-D46F-6384-63E91379F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11AED-AA4F-12EA-98EF-0100CA09A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3BD747-089F-B64A-AB08-1C13DB9C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1156425"/>
            <a:ext cx="10232571" cy="4860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541F8C-DE1F-5A0D-A9A1-437B42278F2A}"/>
              </a:ext>
            </a:extLst>
          </p:cNvPr>
          <p:cNvSpPr txBox="1"/>
          <p:nvPr/>
        </p:nvSpPr>
        <p:spPr>
          <a:xfrm>
            <a:off x="3484880" y="5791200"/>
            <a:ext cx="495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9EB7F-37FA-92C1-87BE-B11553F70182}"/>
              </a:ext>
            </a:extLst>
          </p:cNvPr>
          <p:cNvSpPr txBox="1"/>
          <p:nvPr/>
        </p:nvSpPr>
        <p:spPr>
          <a:xfrm>
            <a:off x="2894148" y="211127"/>
            <a:ext cx="6139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08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E48FC-D588-C4EB-20F7-F2E9A9C3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" y="1177562"/>
            <a:ext cx="7071360" cy="523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F78B8-11C9-18C0-42BA-B6488D92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283" y="233680"/>
            <a:ext cx="4031754" cy="6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EB06A2-E022-C2BE-1866-913116A89C3D}"/>
              </a:ext>
            </a:extLst>
          </p:cNvPr>
          <p:cNvSpPr txBox="1"/>
          <p:nvPr/>
        </p:nvSpPr>
        <p:spPr>
          <a:xfrm>
            <a:off x="513963" y="233680"/>
            <a:ext cx="6150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4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0650FF-1AD1-16A8-181F-AD7F629F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43" y="1259840"/>
            <a:ext cx="7656301" cy="4621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A7AD8-C4DB-3C41-9AB7-9B3FEFC2DBE8}"/>
              </a:ext>
            </a:extLst>
          </p:cNvPr>
          <p:cNvSpPr txBox="1"/>
          <p:nvPr/>
        </p:nvSpPr>
        <p:spPr>
          <a:xfrm>
            <a:off x="4033520" y="5730240"/>
            <a:ext cx="475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531CB-6854-609A-B555-BD483B881C21}"/>
              </a:ext>
            </a:extLst>
          </p:cNvPr>
          <p:cNvSpPr txBox="1"/>
          <p:nvPr/>
        </p:nvSpPr>
        <p:spPr>
          <a:xfrm>
            <a:off x="1968493" y="207370"/>
            <a:ext cx="800100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9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C6B105F-5A4D-5CDE-DB47-F129776C4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FDB2E3C-0244-957A-C084-2E7112C46BBF}"/>
              </a:ext>
            </a:extLst>
          </p:cNvPr>
          <p:cNvSpPr txBox="1"/>
          <p:nvPr/>
        </p:nvSpPr>
        <p:spPr>
          <a:xfrm>
            <a:off x="2692400" y="482600"/>
            <a:ext cx="776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A3C2F5F-8355-1367-A2E7-ACBE03E54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03" y="1796197"/>
            <a:ext cx="7656301" cy="46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128</Words>
  <Application>Microsoft Office PowerPoint</Application>
  <PresentationFormat>Widescreen</PresentationFormat>
  <Paragraphs>22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Times New Roman</vt:lpstr>
      <vt:lpstr>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Administrator</cp:lastModifiedBy>
  <cp:revision>10</cp:revision>
  <dcterms:created xsi:type="dcterms:W3CDTF">2025-03-24T15:58:30Z</dcterms:created>
  <dcterms:modified xsi:type="dcterms:W3CDTF">2026-03-17T15:30:04Z</dcterms:modified>
</cp:coreProperties>
</file>