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266" r:id="rId4"/>
    <p:sldId id="281" r:id="rId5"/>
    <p:sldId id="258" r:id="rId6"/>
    <p:sldId id="283" r:id="rId7"/>
    <p:sldId id="285" r:id="rId8"/>
    <p:sldId id="270" r:id="rId9"/>
    <p:sldId id="271" r:id="rId10"/>
    <p:sldId id="272" r:id="rId11"/>
    <p:sldId id="273" r:id="rId12"/>
    <p:sldId id="274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7327-9624-4509-992A-603C325CE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ACE93E-319C-4AB9-8390-CFCAAE743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31D90-297F-4FB7-B119-76AF90C0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5E3D-89AE-44B7-A560-5C3EF8CE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DC2EC-DD0D-47E5-AC7F-664E9B0C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6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3897-3409-4771-9DE0-6A15723E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A3422-61CA-45D5-A522-3C9A5C794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561D3-282F-4B9D-B9E7-02D4B3C5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2A7D4-DBFA-46FB-A9A1-FB2DECB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F36AE-0E7F-4C1C-B068-1D0C37BF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9F62A-B587-4BA6-95D2-ED82EF02C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F416C-9991-4605-95A8-222C3403E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FF5EC-CB6C-4596-ACBC-6B0CA3C0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3DEDA-9037-4D02-9506-67419D4C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016FF-C619-428B-A901-FD4F8C07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07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68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6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66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93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80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5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8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09E2-8230-44DC-9F82-9817B41C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C66D9-FB48-480D-B7BA-FC83A446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EFF5-479A-411D-8237-F4A4CAC1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A7307-39B6-4002-A58E-124C3BF3E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BC09-A417-42C7-99FA-DC1B5B23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2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71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2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942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45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6142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38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98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4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9CA1-E8A0-413F-B6C9-C7CFCB89E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2A561-E2B2-407A-BD1A-4AC2BC5BA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C10BA-DDAA-45C1-8579-F32AA6F9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CD51C-577C-4C21-B0AC-08352FB2D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411E5-D832-47AA-8FF3-0C776B22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9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D6A7-00BD-48BE-8A6B-67D337C6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45029-4C97-4E39-8808-C929146E8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3D8F4-765F-4B92-B463-2088BB564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F49A7-D4E8-43DC-9109-AA520662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3DDD3-A4B4-4AD8-A3A4-AC5171AD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47949-B0D0-464F-8039-A9A900D8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2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9FD1-118E-47F7-938E-A7800120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E90ED-1696-40FB-9173-F274D873E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D4FF6-D8EF-48ED-9178-2DD9275B1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EF04F-F1F8-4C9E-B261-89E6E31A7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F61AB4-AE85-4386-89A5-DD9C062D5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70769A-F690-4166-BB35-57B69923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0C458F-8B3D-40BC-B683-D09197B9B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430C77-20E1-4855-9996-C2134B99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9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1E79-D1EC-4032-9FB6-CD19C357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44BDE-57B5-44ED-8454-AF3FFD4D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8D4F9-1F8F-4E21-8CB8-48742D33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A2278-8DFE-4673-923A-2C852BC8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9D8621-824A-4E5D-83C7-EF783EBA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8BF2F-048B-4F4A-BF3E-6282B3491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CB2E2-B425-4D3A-B61F-BD352896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2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92714-1805-4019-A568-3DB4D761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3390-6C50-443B-9E16-37072C9CF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959D6-00FA-4990-B3E5-93513F964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169D9-C812-40CF-9957-777ABD7F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F7191-3A47-441F-B7DD-EB5763D9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F2C91-B1DA-49ED-860A-3DA92B7B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8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38B8-B1A3-425D-AD51-C52DE476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5EF768-BC5F-48D8-A1D9-76F859209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2E545-5456-4049-B105-F0EB578C0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1690C-C0D0-4856-BB78-5403BEC4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FD52C-36E5-41B4-AE65-C5C6845A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7DEC9-F49C-4681-BF09-69D9D593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5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855E7-A1E2-4BA0-BAA1-B9165D15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B64B4-A9FA-4DC3-B8B3-A36B98010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FD0E-06A2-4FAB-9A47-0A301705B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939E-DE35-4FA9-BA6C-9AA3730C8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ADD2C-E5C5-4DD3-91A0-36FA65583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5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D36E0-06B4-4759-8B99-A3F5DFE9969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CF31EC-A455-4712-B10E-926A143C6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1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997EB-D806-4273-AA3B-1A7298E01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6"/>
          <a:stretch/>
        </p:blipFill>
        <p:spPr>
          <a:xfrm>
            <a:off x="0" y="-8467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7E47C3-54DD-4CE6-820B-AB5E116EDF36}"/>
              </a:ext>
            </a:extLst>
          </p:cNvPr>
          <p:cNvSpPr/>
          <p:nvPr/>
        </p:nvSpPr>
        <p:spPr>
          <a:xfrm>
            <a:off x="5287032" y="1769845"/>
            <a:ext cx="69049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D0ED44-D01E-4DAC-9564-852495667823}"/>
              </a:ext>
            </a:extLst>
          </p:cNvPr>
          <p:cNvSpPr/>
          <p:nvPr/>
        </p:nvSpPr>
        <p:spPr>
          <a:xfrm>
            <a:off x="5229138" y="2454826"/>
            <a:ext cx="74167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“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8FA747-2920-46D8-A6C5-B671191AE5AE}"/>
              </a:ext>
            </a:extLst>
          </p:cNvPr>
          <p:cNvSpPr/>
          <p:nvPr/>
        </p:nvSpPr>
        <p:spPr>
          <a:xfrm>
            <a:off x="5340434" y="3225595"/>
            <a:ext cx="55714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91309" y="4066777"/>
            <a:ext cx="30878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4281" y="4043219"/>
            <a:ext cx="545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Thị Thu Trang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73E19D-3D87-4011-AC76-8B5A5507B310}"/>
              </a:ext>
            </a:extLst>
          </p:cNvPr>
          <p:cNvSpPr/>
          <p:nvPr/>
        </p:nvSpPr>
        <p:spPr>
          <a:xfrm>
            <a:off x="1830491" y="2460744"/>
            <a:ext cx="169950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9A592F-D899-4650-989F-9A472C056099}"/>
              </a:ext>
            </a:extLst>
          </p:cNvPr>
          <p:cNvSpPr/>
          <p:nvPr/>
        </p:nvSpPr>
        <p:spPr>
          <a:xfrm>
            <a:off x="1795654" y="3230423"/>
            <a:ext cx="331693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52132" y="1757798"/>
            <a:ext cx="1972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0B685-E2DD-A162-4B23-702912AD12FC}"/>
              </a:ext>
            </a:extLst>
          </p:cNvPr>
          <p:cNvSpPr txBox="1"/>
          <p:nvPr/>
        </p:nvSpPr>
        <p:spPr>
          <a:xfrm>
            <a:off x="2015066" y="8467"/>
            <a:ext cx="740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ĐỊNH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MỸ PHÚC</a:t>
            </a:r>
          </a:p>
        </p:txBody>
      </p:sp>
    </p:spTree>
    <p:extLst>
      <p:ext uri="{BB962C8B-B14F-4D97-AF65-F5344CB8AC3E}">
        <p14:creationId xmlns:p14="http://schemas.microsoft.com/office/powerpoint/2010/main" val="385237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  <p:bldP spid="17" grpId="0"/>
      <p:bldP spid="2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323CCC-D9CA-499B-98A1-7913EEB02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20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F8EFD55D-8588-40EA-B260-7DC2E20F3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59" y="5212649"/>
            <a:ext cx="1453417" cy="14534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2487" y="167882"/>
            <a:ext cx="6702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Câu 3: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đã làm gì trước khi đi làm?</a:t>
            </a:r>
          </a:p>
        </p:txBody>
      </p:sp>
      <p:pic>
        <p:nvPicPr>
          <p:cNvPr id="10" name="Picture 3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539"/>
            <a:ext cx="12192000" cy="59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4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0AAF8AF-6910-4AD8-9186-8C278AF9B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59" y="5212649"/>
            <a:ext cx="1453417" cy="145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824" y="-27806"/>
            <a:ext cx="12192000" cy="6885806"/>
          </a:xfrm>
          <a:prstGeom prst="rect">
            <a:avLst/>
          </a:prstGeom>
        </p:spPr>
      </p:pic>
      <p:pic>
        <p:nvPicPr>
          <p:cNvPr id="13" name="Picture 12" descr="untitle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405"/>
            <a:ext cx="12192000" cy="586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8451" y="175687"/>
            <a:ext cx="9075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</a:rPr>
              <a:t>Câu 4: Em bé làm gì khi được mẹ yêu?</a:t>
            </a:r>
          </a:p>
        </p:txBody>
      </p:sp>
    </p:spTree>
    <p:extLst>
      <p:ext uri="{BB962C8B-B14F-4D97-AF65-F5344CB8AC3E}">
        <p14:creationId xmlns:p14="http://schemas.microsoft.com/office/powerpoint/2010/main" val="34609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3D968-77CD-45F5-82A7-12CDA6824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7" y="252412"/>
            <a:ext cx="9828353" cy="65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1EA69397-6F28-45D6-902F-FB1ED5C9D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0"/>
          <a:stretch/>
        </p:blipFill>
        <p:spPr>
          <a:xfrm>
            <a:off x="-353019" y="39685"/>
            <a:ext cx="126593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239EA2-66C9-4449-AAFA-85EE53D63A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9" y="2381"/>
            <a:ext cx="1399347" cy="1467579"/>
          </a:xfrm>
          <a:prstGeom prst="rect">
            <a:avLst/>
          </a:prstGeom>
        </p:spPr>
      </p:pic>
      <p:pic>
        <p:nvPicPr>
          <p:cNvPr id="3" name="BanTayMe-BuiDinhThao_x96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6375" y="5734109"/>
            <a:ext cx="406400" cy="4064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D77D0D8-9B6F-467C-AB32-EBCF74DFE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681" y="5016799"/>
            <a:ext cx="2507848" cy="188088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28599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3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7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Mẹ Và Bé Vẽ Tay Minh Họa Hình ảnh | Định dạng hình ảnh PSD  611477894| vn.lovepik.c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51295" y="4278385"/>
            <a:ext cx="9093667" cy="22548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thơ: “Yêu mẹ” </a:t>
            </a:r>
          </a:p>
        </p:txBody>
      </p:sp>
    </p:spTree>
    <p:extLst>
      <p:ext uri="{BB962C8B-B14F-4D97-AF65-F5344CB8AC3E}">
        <p14:creationId xmlns:p14="http://schemas.microsoft.com/office/powerpoint/2010/main" val="6510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5685BAD-B887-49CA-8BEC-AFB92BCBE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0" y="0"/>
            <a:ext cx="1399347" cy="1467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6985" y="1438443"/>
            <a:ext cx="66258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Mẹ đi làm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Từ sáng sớm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Dậy thổi cơm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Mua thịt cá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Em kề má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 Được mẹ yêu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Ơi mẹ ơi</a:t>
            </a:r>
          </a:p>
          <a:p>
            <a:pPr algn="ctr"/>
            <a:r>
              <a:rPr lang="vi-VN" sz="3200">
                <a:solidFill>
                  <a:srgbClr val="FF0000"/>
                </a:solidFill>
                <a:latin typeface="+mj-lt"/>
              </a:rPr>
              <a:t>Con yêu mẹ lắm.</a:t>
            </a:r>
          </a:p>
          <a:p>
            <a:pPr algn="r"/>
            <a:r>
              <a:rPr lang="vi-VN" sz="3200" i="1">
                <a:solidFill>
                  <a:srgbClr val="002060"/>
                </a:solidFill>
                <a:latin typeface="+mj-lt"/>
              </a:rPr>
              <a:t>Tác giả: </a:t>
            </a:r>
            <a:r>
              <a:rPr lang="vi-VN" sz="3200" b="1" i="1">
                <a:solidFill>
                  <a:srgbClr val="002060"/>
                </a:solidFill>
                <a:latin typeface="+mj-lt"/>
              </a:rPr>
              <a:t>Nguyễn Bao</a:t>
            </a:r>
            <a:endParaRPr lang="vi-VN" sz="3200" b="0" i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19855" y="257557"/>
            <a:ext cx="43579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mẹ </a:t>
            </a:r>
          </a:p>
        </p:txBody>
      </p:sp>
    </p:spTree>
    <p:extLst>
      <p:ext uri="{BB962C8B-B14F-4D97-AF65-F5344CB8AC3E}">
        <p14:creationId xmlns:p14="http://schemas.microsoft.com/office/powerpoint/2010/main" val="396885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0061261029434053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0C333C-66E5-4112-91D0-3F9D15914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3CF7FE-016F-4BE3-867E-849773CAED25}"/>
              </a:ext>
            </a:extLst>
          </p:cNvPr>
          <p:cNvSpPr/>
          <p:nvPr/>
        </p:nvSpPr>
        <p:spPr>
          <a:xfrm>
            <a:off x="3791745" y="1628800"/>
            <a:ext cx="587853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TRÒ CHƠI </a:t>
            </a:r>
          </a:p>
          <a:p>
            <a:pPr algn="ctr"/>
            <a:r>
              <a:rPr lang="en-US" sz="9600" b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LẬT TRANH</a:t>
            </a:r>
          </a:p>
        </p:txBody>
      </p:sp>
    </p:spTree>
    <p:extLst>
      <p:ext uri="{BB962C8B-B14F-4D97-AF65-F5344CB8AC3E}">
        <p14:creationId xmlns:p14="http://schemas.microsoft.com/office/powerpoint/2010/main" val="15824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8246C7CE-F55B-48F2-AFA5-6C4C62785C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9" y="2381"/>
            <a:ext cx="1399347" cy="1467579"/>
          </a:xfrm>
          <a:prstGeom prst="rect">
            <a:avLst/>
          </a:prstGeom>
        </p:spPr>
      </p:pic>
      <p:pic>
        <p:nvPicPr>
          <p:cNvPr id="66" name="Picture 2" descr="Phim Hoạt Hình Mẹ Và Bé Vẽ Tay Minh Họa Hình ảnh | Định dạng hình ảnh PSD  611477894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819AAFE9-9ECC-4951-BA91-292F67762DD7}"/>
              </a:ext>
            </a:extLst>
          </p:cNvPr>
          <p:cNvSpPr/>
          <p:nvPr/>
        </p:nvSpPr>
        <p:spPr>
          <a:xfrm>
            <a:off x="-855840" y="5184661"/>
            <a:ext cx="88156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 thơ: Yêu mẹ</a:t>
            </a:r>
          </a:p>
        </p:txBody>
      </p:sp>
      <p:sp>
        <p:nvSpPr>
          <p:cNvPr id="68" name="Rectangle 67">
            <a:hlinkClick r:id="rId4" action="ppaction://hlinksldjump"/>
            <a:extLst>
              <a:ext uri="{FF2B5EF4-FFF2-40B4-BE49-F238E27FC236}">
                <a16:creationId xmlns:a16="http://schemas.microsoft.com/office/drawing/2014/main" id="{C03AA6BC-3745-4649-AC2B-3777E15F8849}"/>
              </a:ext>
            </a:extLst>
          </p:cNvPr>
          <p:cNvSpPr/>
          <p:nvPr/>
        </p:nvSpPr>
        <p:spPr>
          <a:xfrm>
            <a:off x="6002572" y="3429000"/>
            <a:ext cx="6189428" cy="3429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9" name="Rectangle 68">
            <a:hlinkClick r:id="rId5" action="ppaction://hlinksldjump"/>
            <a:extLst>
              <a:ext uri="{FF2B5EF4-FFF2-40B4-BE49-F238E27FC236}">
                <a16:creationId xmlns:a16="http://schemas.microsoft.com/office/drawing/2014/main" id="{2DDC6E3D-7BC6-4604-A2F6-61188FC2BEFD}"/>
              </a:ext>
            </a:extLst>
          </p:cNvPr>
          <p:cNvSpPr/>
          <p:nvPr/>
        </p:nvSpPr>
        <p:spPr>
          <a:xfrm>
            <a:off x="-175481" y="5"/>
            <a:ext cx="6189428" cy="34303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0" name="Rectangle 69">
            <a:hlinkClick r:id="rId6" action="ppaction://hlinksldjump"/>
            <a:extLst>
              <a:ext uri="{FF2B5EF4-FFF2-40B4-BE49-F238E27FC236}">
                <a16:creationId xmlns:a16="http://schemas.microsoft.com/office/drawing/2014/main" id="{E0341ED6-E16A-476F-A9E4-58B5E891CA0D}"/>
              </a:ext>
            </a:extLst>
          </p:cNvPr>
          <p:cNvSpPr/>
          <p:nvPr/>
        </p:nvSpPr>
        <p:spPr>
          <a:xfrm>
            <a:off x="6002572" y="0"/>
            <a:ext cx="6189428" cy="3429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1" name="Rectangle 70">
            <a:hlinkClick r:id="rId7" action="ppaction://hlinksldjump"/>
            <a:extLst>
              <a:ext uri="{FF2B5EF4-FFF2-40B4-BE49-F238E27FC236}">
                <a16:creationId xmlns:a16="http://schemas.microsoft.com/office/drawing/2014/main" id="{7F591BA4-4232-4B76-AB32-A00E17CB4AD4}"/>
              </a:ext>
            </a:extLst>
          </p:cNvPr>
          <p:cNvSpPr/>
          <p:nvPr/>
        </p:nvSpPr>
        <p:spPr>
          <a:xfrm>
            <a:off x="-186856" y="3429010"/>
            <a:ext cx="6189428" cy="3429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08375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EBF2EE-694F-46DF-8632-6CC57D892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C61527-C9C8-4CBD-998E-113CC3142D3A}"/>
              </a:ext>
            </a:extLst>
          </p:cNvPr>
          <p:cNvSpPr txBox="1"/>
          <p:nvPr/>
        </p:nvSpPr>
        <p:spPr>
          <a:xfrm>
            <a:off x="2146228" y="192962"/>
            <a:ext cx="1187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 có những ai?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CC0336B-E5C7-4D45-810C-C2014B367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59" y="5212649"/>
            <a:ext cx="1453417" cy="1453417"/>
          </a:xfrm>
          <a:prstGeom prst="rect">
            <a:avLst/>
          </a:prstGeom>
        </p:spPr>
      </p:pic>
      <p:pic>
        <p:nvPicPr>
          <p:cNvPr id="11" name="Picture 2" descr="untitle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227"/>
            <a:ext cx="12192000" cy="594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062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A1CA2B-2017-44D2-AFC9-67E480E43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10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C61527-C9C8-4CBD-998E-113CC3142D3A}"/>
              </a:ext>
            </a:extLst>
          </p:cNvPr>
          <p:cNvSpPr txBox="1"/>
          <p:nvPr/>
        </p:nvSpPr>
        <p:spPr>
          <a:xfrm>
            <a:off x="2024957" y="301856"/>
            <a:ext cx="976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 mẹ đi làm từ khi nào?</a:t>
            </a: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486B61F-4939-49B3-833D-984FD6559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59" y="5212649"/>
            <a:ext cx="1453417" cy="1453417"/>
          </a:xfrm>
          <a:prstGeom prst="rect">
            <a:avLst/>
          </a:prstGeom>
        </p:spPr>
      </p:pic>
      <p:pic>
        <p:nvPicPr>
          <p:cNvPr id="7" name="Picture 10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328"/>
            <a:ext cx="12192000" cy="5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4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228</TotalTime>
  <Words>153</Words>
  <Application>Microsoft Office PowerPoint</Application>
  <PresentationFormat>Widescreen</PresentationFormat>
  <Paragraphs>32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Trebuchet MS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THỊ THANH MINH</dc:creator>
  <cp:lastModifiedBy>Admin</cp:lastModifiedBy>
  <cp:revision>32</cp:revision>
  <dcterms:created xsi:type="dcterms:W3CDTF">2021-07-12T07:30:55Z</dcterms:created>
  <dcterms:modified xsi:type="dcterms:W3CDTF">2026-03-17T23:59:34Z</dcterms:modified>
</cp:coreProperties>
</file>