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5DD5-B303-3487-52F5-CCBD74AC1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D0249-2936-4DFD-242D-DAFD4609B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D151A-FBD6-C040-677F-3A54E115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84831-13A4-D88C-C621-CC53980B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812BC-DA97-D17B-C415-E0506B27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1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565A-278D-FFF4-A7CB-9163B9E6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C4A73-3103-0EB9-092E-EA2A5E029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3471A-0FF2-0D1B-D826-3ABD9A9E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5CC3-A8E8-9D4C-DD38-6AAD6ADA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FD704-3FF8-489E-EE50-5186A71A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1052B-693F-E12E-AD9B-68FCFDE05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97402-72F0-3000-2C41-B405307F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38431-947A-1BB6-3F84-0FAA7F71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ADB58-FE88-E94A-5AE6-0BB7BC1E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ADC2-760C-15F6-6CA0-1E6CA510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0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0191-BF52-1DCC-43D5-865A6256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78684-690A-FA50-DE76-350904D7D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87A86-E487-D0A7-7D2F-BAADD920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448AF-A718-CDB6-5904-408D916B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EAAB-E593-5726-C21A-14E5F157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0802-5447-6C70-B499-EB416040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08FFA-295C-558E-1857-3DDA9A9CE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4ECF9-AD86-4105-1ACF-0B2B8FCC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D9F5D-8809-927A-EBF5-F5E7DE98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22729-17A3-2BE1-A606-4074FBC2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CDC7-CF68-DBCB-782D-5FA4437B2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21572-3853-9CF0-4335-37DCDB21E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A0E43-7D93-7EA0-14A8-B20C0EBF9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D0A72-1ECD-6D12-2642-47963DF1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BE645-1918-5AF8-7A04-40A1ABA3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3FBDE-7CCB-D5C8-0BBE-6BD12785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48A5F-982B-7F16-9DCF-2CCFF34E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4BCC5-748C-6DB4-6523-00F6DA575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6CF44-9033-74B1-9897-A75E9246C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A4105-5233-A137-7700-CBE9C404D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6DB10-7855-76BA-C498-AA9DD3CBA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E33EC-E459-44DC-ED7E-B3717176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A2E4-9B95-8464-84F9-088DD79E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E4B97-13AC-A88A-DCB9-8DE2B755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4B54-A413-38FD-4959-9B11825A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61AD6-B4A3-4693-55DD-0F7AB0654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73308-147A-CA5D-4C69-E1773551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DFF67-9337-5DFE-061D-2A740A63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462E6-F023-B118-5723-5561F0E5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CB6FA-9823-2351-56D8-6F8381C6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7FF43-A8B6-1DCE-64EB-B06A7CE0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3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D41B-F98F-1F3C-A264-E208645E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1A6F1-C0A1-8D50-97C0-E921B5B01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3E6F4-F01F-E528-487C-ED5CC33B8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F1D92-8D87-41AD-017E-4F1BE092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64904-C1DE-A7BC-17F3-F7175996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A0D12-396B-6EC5-7E75-6FFB9002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3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4B60-C62A-FCD8-CE88-FBE64022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7DD011-CE49-F723-1A5A-0082D808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D6F2F-2D53-DE2A-FBD6-8EB5CF7D0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86378-ADEF-0514-6A3A-F93BB20C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E6DF4-88F8-9B95-470E-40F6ECA1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F5082-92D2-5506-E16D-66A8822D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5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2CA58-0992-A382-E50C-C1A956FE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27833-07E7-BEFC-6152-7ED54D51A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E706-77E6-B1BD-BE0D-7D8AD896D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9CDC6-4F7F-40C9-9056-0F589F07776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02F39-C8E4-48C5-B73E-6CB67DEDB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AB437-4BAA-576B-7ED9-2244036AE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8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CA708-BE7D-3282-7E9D-CEF033C4A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EBF00-8159-CA8F-9DF0-43A6F1E91627}"/>
              </a:ext>
            </a:extLst>
          </p:cNvPr>
          <p:cNvSpPr txBox="1"/>
          <p:nvPr/>
        </p:nvSpPr>
        <p:spPr>
          <a:xfrm>
            <a:off x="2015066" y="8467"/>
            <a:ext cx="740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THÀNH PHỐ NAM ĐỊNH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MỸ PHÚC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CA88A0-0456-2F73-D014-830D8C08A540}"/>
              </a:ext>
            </a:extLst>
          </p:cNvPr>
          <p:cNvCxnSpPr/>
          <p:nvPr/>
        </p:nvCxnSpPr>
        <p:spPr>
          <a:xfrm>
            <a:off x="4318000" y="533400"/>
            <a:ext cx="2836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A238A5-17B3-4092-1E95-0E597783BF5C}"/>
              </a:ext>
            </a:extLst>
          </p:cNvPr>
          <p:cNvSpPr txBox="1"/>
          <p:nvPr/>
        </p:nvSpPr>
        <p:spPr>
          <a:xfrm>
            <a:off x="2885440" y="1686560"/>
            <a:ext cx="667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Xe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8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D7FBC-F784-92FD-D9C8-4EF1A0D60305}"/>
              </a:ext>
            </a:extLst>
          </p:cNvPr>
          <p:cNvSpPr txBox="1"/>
          <p:nvPr/>
        </p:nvSpPr>
        <p:spPr>
          <a:xfrm>
            <a:off x="4622800" y="2918917"/>
            <a:ext cx="532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2209A-36AE-8AAE-EB5D-6E426136C08F}"/>
              </a:ext>
            </a:extLst>
          </p:cNvPr>
          <p:cNvSpPr txBox="1"/>
          <p:nvPr/>
        </p:nvSpPr>
        <p:spPr>
          <a:xfrm>
            <a:off x="3469640" y="3817224"/>
            <a:ext cx="525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Thu Trang</a:t>
            </a:r>
          </a:p>
        </p:txBody>
      </p:sp>
    </p:spTree>
    <p:extLst>
      <p:ext uri="{BB962C8B-B14F-4D97-AF65-F5344CB8AC3E}">
        <p14:creationId xmlns:p14="http://schemas.microsoft.com/office/powerpoint/2010/main" val="301646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9DC379-E05D-C88E-E740-2A75FA96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246380"/>
            <a:ext cx="4876800" cy="6040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B7295-E21E-8E78-226D-D8E035868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0" y="71120"/>
            <a:ext cx="5435600" cy="63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54C9CA-A7CD-44F4-87FD-86426C21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93040"/>
            <a:ext cx="4104640" cy="34442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BD2BA-A0B6-1861-C7E3-153DE57B9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599" y="0"/>
            <a:ext cx="5608321" cy="3429000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D4E72AC-0240-5E5F-52E3-D8257069F89F}"/>
              </a:ext>
            </a:extLst>
          </p:cNvPr>
          <p:cNvSpPr/>
          <p:nvPr/>
        </p:nvSpPr>
        <p:spPr>
          <a:xfrm>
            <a:off x="6482080" y="1082040"/>
            <a:ext cx="2153920" cy="223012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EAA52D-15B9-B3B8-C4F8-09158EB5E4BF}"/>
              </a:ext>
            </a:extLst>
          </p:cNvPr>
          <p:cNvSpPr/>
          <p:nvPr/>
        </p:nvSpPr>
        <p:spPr>
          <a:xfrm>
            <a:off x="741680" y="1943100"/>
            <a:ext cx="1737360" cy="16941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03BB4-C443-2E9A-BE6A-24DB95FE4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0" y="3830319"/>
            <a:ext cx="4592320" cy="3027681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2EB02E2D-D80F-9E88-4E7B-07AEABABE315}"/>
              </a:ext>
            </a:extLst>
          </p:cNvPr>
          <p:cNvSpPr/>
          <p:nvPr/>
        </p:nvSpPr>
        <p:spPr>
          <a:xfrm>
            <a:off x="1630680" y="4757420"/>
            <a:ext cx="1737360" cy="16941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9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43B7-A0E9-EFC0-A850-E25F20E7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Tập đọc nhạc số 7- Em tập lái ô tô ( lớp 5 )">
            <a:hlinkClick r:id="" action="ppaction://media"/>
            <a:extLst>
              <a:ext uri="{FF2B5EF4-FFF2-40B4-BE49-F238E27FC236}">
                <a16:creationId xmlns:a16="http://schemas.microsoft.com/office/drawing/2014/main" id="{86267A1E-2B56-0B14-9FAB-484E25FC5D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66324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_coi_xe_Dap-www_tiengdong_com">
            <a:hlinkClick r:id="" action="ppaction://media"/>
            <a:extLst>
              <a:ext uri="{FF2B5EF4-FFF2-40B4-BE49-F238E27FC236}">
                <a16:creationId xmlns:a16="http://schemas.microsoft.com/office/drawing/2014/main" id="{97E8B654-EC43-D296-9715-B083D9E84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3560" y="3053081"/>
            <a:ext cx="406400" cy="406400"/>
          </a:xfrm>
          <a:prstGeom prst="rect">
            <a:avLst/>
          </a:prstGeom>
        </p:spPr>
      </p:pic>
      <p:pic>
        <p:nvPicPr>
          <p:cNvPr id="6" name="tieng_coi_xe_may-www_tiengdong_com">
            <a:hlinkClick r:id="" action="ppaction://media"/>
            <a:extLst>
              <a:ext uri="{FF2B5EF4-FFF2-40B4-BE49-F238E27FC236}">
                <a16:creationId xmlns:a16="http://schemas.microsoft.com/office/drawing/2014/main" id="{83D10DF8-99E1-22D3-0FA2-E2DB3670E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9120" y="3804919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0C766-2749-8F98-B83E-5F94E34F1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1040" y="438573"/>
            <a:ext cx="5704840" cy="4033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005B1-F53B-B095-3182-56D111B55D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" y="121920"/>
            <a:ext cx="2961640" cy="3682999"/>
          </a:xfrm>
          <a:prstGeom prst="rect">
            <a:avLst/>
          </a:prstGeom>
        </p:spPr>
      </p:pic>
      <p:pic>
        <p:nvPicPr>
          <p:cNvPr id="2" name="tieng_coi_xe_cuu_hoa-www_tiengdong_com">
            <a:hlinkClick r:id="" action="ppaction://media"/>
            <a:extLst>
              <a:ext uri="{FF2B5EF4-FFF2-40B4-BE49-F238E27FC236}">
                <a16:creationId xmlns:a16="http://schemas.microsoft.com/office/drawing/2014/main" id="{B6EE6993-45D9-9784-05CD-44A921E60D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3560" y="4556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D0900-4048-AB78-A7C1-776A31393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B04BF-5969-47E3-6CAD-3E96E2469435}"/>
              </a:ext>
            </a:extLst>
          </p:cNvPr>
          <p:cNvSpPr txBox="1"/>
          <p:nvPr/>
        </p:nvSpPr>
        <p:spPr>
          <a:xfrm>
            <a:off x="3484880" y="5791200"/>
            <a:ext cx="495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438693433957">
            <a:hlinkClick r:id="" action="ppaction://media"/>
            <a:extLst>
              <a:ext uri="{FF2B5EF4-FFF2-40B4-BE49-F238E27FC236}">
                <a16:creationId xmlns:a16="http://schemas.microsoft.com/office/drawing/2014/main" id="{53B24D45-6A3B-D46F-6384-63E91379F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E48FC-D588-C4EB-20F7-F2E9A9C3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7071360" cy="523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F78B8-11C9-18C0-42BA-B6488D92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283" y="233680"/>
            <a:ext cx="403175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650FF-1AD1-16A8-181F-AD7F629F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57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A7AD8-C4DB-3C41-9AB7-9B3FEFC2DBE8}"/>
              </a:ext>
            </a:extLst>
          </p:cNvPr>
          <p:cNvSpPr txBox="1"/>
          <p:nvPr/>
        </p:nvSpPr>
        <p:spPr>
          <a:xfrm>
            <a:off x="4033520" y="5730240"/>
            <a:ext cx="475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1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194CB-F624-2D89-A83D-49209FC6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EEE309-C07B-325C-74BA-CAC950D35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07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04E59-E01D-69AF-B1BE-08CDF8E01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37</Words>
  <Application>Microsoft Office PowerPoint</Application>
  <PresentationFormat>Widescreen</PresentationFormat>
  <Paragraphs>7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2025-03-24T15:58:30Z</dcterms:created>
  <dcterms:modified xsi:type="dcterms:W3CDTF">2025-03-25T02:35:37Z</dcterms:modified>
</cp:coreProperties>
</file>