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90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-63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726690" y="953135"/>
            <a:ext cx="6552565" cy="3982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en-US" sz="28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UBND </a:t>
            </a:r>
            <a:r>
              <a:rPr lang="en-US" altLang="en-US" sz="28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PHƯỜNG NAM </a:t>
            </a:r>
            <a:r>
              <a:rPr lang="en-US" altLang="en-US" sz="28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ĐỊNH</a:t>
            </a:r>
          </a:p>
          <a:p>
            <a:pPr algn="ctr"/>
            <a:r>
              <a:rPr lang="en-US" altLang="en-US" sz="32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MẦM NON MỸ PHÚC</a:t>
            </a:r>
          </a:p>
          <a:p>
            <a:pPr algn="ctr"/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vi-VN" altLang="en-US" sz="320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altLang="en-US" sz="32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Lĩnh</a:t>
            </a:r>
            <a:r>
              <a:rPr lang="en-US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vực</a:t>
            </a:r>
            <a:r>
              <a:rPr lang="en-US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en-US" sz="2800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Phát</a:t>
            </a:r>
            <a:r>
              <a:rPr lang="en-US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triển</a:t>
            </a:r>
            <a:r>
              <a:rPr lang="en-US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thức</a:t>
            </a:r>
            <a:endParaRPr lang="vi-VN" altLang="en-US" sz="280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vi-VN" altLang="en-US" sz="280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vi-VN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Đề </a:t>
            </a:r>
            <a:r>
              <a:rPr lang="vi-VN" altLang="en-US" sz="280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tài: Nhận biết cái bát cái </a:t>
            </a:r>
            <a:r>
              <a:rPr lang="vi-VN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thìa</a:t>
            </a:r>
            <a:endParaRPr lang="en-US" altLang="en-US" sz="2800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</a:t>
            </a:r>
            <a:r>
              <a:rPr lang="vi-VN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Người </a:t>
            </a:r>
            <a:r>
              <a:rPr lang="vi-VN" altLang="en-US" sz="280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thực hiện: Trần Thị </a:t>
            </a:r>
            <a:r>
              <a:rPr lang="en-US" altLang="en-US" sz="2800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Tĩnh</a:t>
            </a:r>
            <a:endParaRPr lang="en-US" altLang="en-US" sz="280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en-US" sz="280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</a:t>
            </a:r>
            <a:r>
              <a:rPr lang="vi-VN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Lứa </a:t>
            </a:r>
            <a:r>
              <a:rPr lang="vi-VN" altLang="en-US" sz="280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tuổi: Nhà trẻ 24 - 36 </a:t>
            </a:r>
            <a:r>
              <a:rPr lang="vi-VN" altLang="en-US" sz="28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thán</a:t>
            </a:r>
            <a:r>
              <a:rPr lang="en-US" altLang="en-US" sz="2800" dirty="0" smtClean="0">
                <a:ln/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 A1</a:t>
            </a:r>
            <a:endParaRPr lang="vi-V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169088" y="1014730"/>
            <a:ext cx="5572760" cy="768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altLang="en-US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Thìa dùng để làm gì?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vi-VN" altLang="en-US" sz="3600" dirty="0">
                <a:solidFill>
                  <a:srgbClr val="FF0000"/>
                </a:solidFill>
                <a:latin typeface="+mj-lt"/>
                <a:sym typeface="+mn-ea"/>
              </a:rPr>
              <a:t>Thìa dùng để xúc cơm, xúc thức ăn 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Thìa được làm bằng nhiều chất liệu khác nhau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0390"/>
          <a:stretch>
            <a:fillRect/>
          </a:stretch>
        </p:blipFill>
        <p:spPr>
          <a:xfrm>
            <a:off x="1129030" y="1252855"/>
            <a:ext cx="4351655" cy="38995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935" y="1042035"/>
            <a:ext cx="435165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78940" y="5393690"/>
            <a:ext cx="285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dirty="0">
                <a:solidFill>
                  <a:srgbClr val="FF0000"/>
                </a:solidFill>
                <a:latin typeface="+mj-lt"/>
              </a:rPr>
              <a:t>Thìa gỗ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29170" y="5393690"/>
            <a:ext cx="2827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dirty="0">
                <a:solidFill>
                  <a:srgbClr val="FF0000"/>
                </a:solidFill>
                <a:latin typeface="+mj-lt"/>
              </a:rPr>
              <a:t>Thìa nhựa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60608" y="1691005"/>
            <a:ext cx="7900107" cy="2232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vi-VN" alt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</a:t>
            </a:r>
            <a:r>
              <a:rPr lang="vi-VN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dục: Cái bát, cái thìa là đồ dùng để ăn cơm, khi ăn chúng mình phải cẩn thận, không làm rơi cơm ra ngoài, ăn xong để </a:t>
            </a:r>
            <a:r>
              <a:rPr lang="vi-VN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bát </a:t>
            </a:r>
            <a:r>
              <a:rPr lang="vi-VN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 rổ nhẹ nhàng. </a:t>
            </a:r>
          </a:p>
          <a:p>
            <a:r>
              <a:rPr lang="vi-VN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xúc ăn chúng mình </a:t>
            </a:r>
          </a:p>
          <a:p>
            <a:r>
              <a:rPr lang="vi-VN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12875" y="2041525"/>
            <a:ext cx="7683500" cy="76835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Ai nhanh hơn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12875" y="3617595"/>
            <a:ext cx="6814185" cy="7683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 2: Về đúng nhà</a:t>
            </a: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9244965" y="2041525"/>
            <a:ext cx="73914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2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24705"/>
            <a:ext cx="1486535" cy="1345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3"/>
          <p:cNvGrpSpPr/>
          <p:nvPr/>
        </p:nvGrpSpPr>
        <p:grpSpPr>
          <a:xfrm>
            <a:off x="0" y="-123825"/>
            <a:ext cx="12192000" cy="7123430"/>
            <a:chOff x="0" y="0"/>
            <a:chExt cx="5760" cy="4320"/>
          </a:xfrm>
        </p:grpSpPr>
        <p:pic>
          <p:nvPicPr>
            <p:cNvPr id="7" name="Picture 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8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WordArt 12"/>
          <p:cNvSpPr>
            <a:spLocks noTextEdit="1"/>
          </p:cNvSpPr>
          <p:nvPr/>
        </p:nvSpPr>
        <p:spPr>
          <a:xfrm>
            <a:off x="3620135" y="5095875"/>
            <a:ext cx="5445760" cy="711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xin chào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3397885" y="499110"/>
            <a:ext cx="5073650" cy="2729230"/>
            <a:chOff x="204" y="0"/>
            <a:chExt cx="2457" cy="2087"/>
          </a:xfrm>
        </p:grpSpPr>
        <p:grpSp>
          <p:nvGrpSpPr>
            <p:cNvPr id="17" name="Group 14"/>
            <p:cNvGrpSpPr/>
            <p:nvPr/>
          </p:nvGrpSpPr>
          <p:grpSpPr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15" descr="BIRTHD~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Group 16"/>
              <p:cNvGrpSpPr/>
              <p:nvPr/>
            </p:nvGrpSpPr>
            <p:grpSpPr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17"/>
                <p:cNvSpPr/>
                <p:nvPr/>
              </p:nvSpPr>
              <p:spPr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algn="ctr"/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K</a:t>
                  </a:r>
                  <a:r>
                    <a:rPr sz="3600" b="1" dirty="0" err="1" smtClean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ết</a:t>
                  </a:r>
                  <a:r>
                    <a:rPr sz="3600" b="1" dirty="0" smtClean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 </a:t>
                  </a:r>
                  <a:r>
                    <a:rPr sz="3600" b="1" dirty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thúc</a:t>
                  </a:r>
                </a:p>
              </p:txBody>
            </p:sp>
            <p:sp>
              <p:nvSpPr>
                <p:cNvPr id="21" name="Freeform 18"/>
                <p:cNvSpPr/>
                <p:nvPr/>
              </p:nvSpPr>
              <p:spPr>
                <a:xfrm>
                  <a:off x="1644" y="2406"/>
                  <a:ext cx="2340" cy="492"/>
                </a:xfrm>
                <a:custGeom>
                  <a:avLst/>
                  <a:gdLst>
                    <a:gd name="txL" fmla="*/ 0 w 2340"/>
                    <a:gd name="txT" fmla="*/ 0 h 492"/>
                    <a:gd name="txR" fmla="*/ 2340 w 2340"/>
                    <a:gd name="txB" fmla="*/ 492 h 492"/>
                  </a:gdLst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txL" t="txT" r="txR" b="tx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Rectangle 19"/>
            <p:cNvSpPr/>
            <p:nvPr/>
          </p:nvSpPr>
          <p:spPr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WordArt 20"/>
          <p:cNvSpPr>
            <a:spLocks noTextEdit="1"/>
          </p:cNvSpPr>
          <p:nvPr/>
        </p:nvSpPr>
        <p:spPr>
          <a:xfrm>
            <a:off x="1371600" y="2963545"/>
            <a:ext cx="9740265" cy="2136775"/>
          </a:xfrm>
          <a:prstGeom prst="rect">
            <a:avLst/>
          </a:prstGeom>
        </p:spPr>
        <p:txBody>
          <a:bodyPr wrap="none" fromWordArt="1">
            <a:prstTxWarp prst="textInflateBottom">
              <a:avLst/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KÍNH CHÚC</a:t>
            </a:r>
            <a:r>
              <a:rPr lang="vi-VN" altLang="en-US" sz="3600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THẦY CÔ</a:t>
            </a:r>
            <a:r>
              <a:rPr lang="en-US" sz="3600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MẠNH KHỎE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7019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257095" y="2365429"/>
            <a:ext cx="746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Hoạt động 1: </a:t>
            </a:r>
            <a:r>
              <a:rPr lang="en-US" altLang="en-US" sz="3200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32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200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gây </a:t>
            </a:r>
            <a:r>
              <a:rPr lang="vi-V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hứng thú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88539" y="3248977"/>
            <a:ext cx="4967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130" y="-172720"/>
            <a:ext cx="16050260" cy="96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1122680"/>
            <a:ext cx="6129655" cy="528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560" y="1214755"/>
            <a:ext cx="6647815" cy="124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937375" cy="12573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527685"/>
            <a:ext cx="6711315" cy="55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20" y="527685"/>
            <a:ext cx="5387340" cy="6150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519636" y="1030288"/>
            <a:ext cx="876427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2: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Nội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dung</a:t>
            </a:r>
            <a:r>
              <a:rPr lang="vi-V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</a:p>
          <a:p>
            <a:pPr algn="ctr"/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Nhận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biết</a:t>
            </a:r>
            <a:r>
              <a:rPr lang="vi-V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Cái bát, cái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13247" y="2848928"/>
            <a:ext cx="4064000" cy="753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r>
              <a:rPr lang="vi-VN" alt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604403" y="858019"/>
            <a:ext cx="5572760" cy="7683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604403" y="2291715"/>
            <a:ext cx="5673725" cy="12776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 dirty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" y="672465"/>
            <a:ext cx="4302760" cy="45040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60248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0" y="299720"/>
            <a:ext cx="12192000" cy="7683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Bát được làm bằng nhiều chất liệu khác nhau </a:t>
            </a:r>
            <a:endParaRPr lang="vi-VN" altLang="en-US" sz="4400" u="heavy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6761"/>
          <a:stretch>
            <a:fillRect/>
          </a:stretch>
        </p:blipFill>
        <p:spPr>
          <a:xfrm>
            <a:off x="4303395" y="1133475"/>
            <a:ext cx="3949065" cy="33362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045710" y="460248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2432"/>
          <a:stretch>
            <a:fillRect/>
          </a:stretch>
        </p:blipFill>
        <p:spPr>
          <a:xfrm>
            <a:off x="8252460" y="1414780"/>
            <a:ext cx="3895090" cy="29984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252460" y="460248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960" y="826770"/>
            <a:ext cx="3790315" cy="6159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620" y="2357120"/>
            <a:ext cx="2288540" cy="23647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964" b="14334"/>
          <a:stretch>
            <a:fillRect/>
          </a:stretch>
        </p:blipFill>
        <p:spPr>
          <a:xfrm>
            <a:off x="1185545" y="521970"/>
            <a:ext cx="9959975" cy="564388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4126230" y="875665"/>
            <a:ext cx="1849755" cy="108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975985" y="521970"/>
            <a:ext cx="2484755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altLang="en-US" sz="4000" dirty="0">
                <a:solidFill>
                  <a:srgbClr val="FF0000"/>
                </a:solidFill>
                <a:highlight>
                  <a:srgbClr val="C0C0C0"/>
                </a:highlight>
                <a:latin typeface="+mj-lt"/>
              </a:rPr>
              <a:t>Lòng thìa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4791075" y="3755390"/>
            <a:ext cx="2239645" cy="170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606165" y="5459095"/>
            <a:ext cx="2369820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altLang="en-US" sz="40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Cán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240</Words>
  <Application>Microsoft Office PowerPoint</Application>
  <PresentationFormat>Widescreen</PresentationFormat>
  <Paragraphs>42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Thìa được làm bằng nhiều chất liệu khác nhau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Admin</cp:lastModifiedBy>
  <cp:revision>43</cp:revision>
  <dcterms:created xsi:type="dcterms:W3CDTF">2023-10-19T01:31:00Z</dcterms:created>
  <dcterms:modified xsi:type="dcterms:W3CDTF">2026-03-17T14:13:26Z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2057-12.2.0.20348</vt:lpwstr>
  </property>
</Properties>
</file>