
<file path=[Content_Types].xml><?xml version="1.0" encoding="utf-8"?>
<Types xmlns="http://schemas.openxmlformats.org/package/2006/content-types">
  <Default Extension="aac" ContentType="audio/aac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32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473B-E9D2-FA9B-128D-68465CB99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5864B-1309-1F8A-08A3-9AC1CD7E9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B6162-7892-9DFA-0D85-10B9E202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C2DEA-423C-2D35-E565-ABCB215C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3FAAD-8AF6-D238-CE15-63F34DBD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82D6-2323-DF9D-0764-BA3C89A4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38CA0-E1F7-409C-6F8D-72A6EF0D1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A136-A9EE-AC41-EF0D-C5543188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4F3CE-09EE-A558-B84F-403EA19D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11E2A-E475-9382-7F05-6F45EAB5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AF75A-03EA-5700-2D4A-FB87DEA22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FDCA0-FAAD-00E2-423C-C518D1D4D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FC19C-7B47-2BEB-0E38-296037E2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924F3-4824-0307-F91C-DF96800D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1FC58-F16F-68C2-476C-2A2FFC5C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9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E150-7316-28E6-26A8-6BE3F440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B2CB-9F43-30AB-116F-AF0CAC68A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90432-D02F-7D74-A59B-04E2E9FB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EC803-3FE7-F799-2FEB-3E2DC0BA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2B9F7-2245-5619-EC93-216E9E2A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3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F551-50F3-28A5-EFE1-6772B6BD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5AA4-E4A9-0572-28CE-738E31F9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4EC40-166E-C72C-1474-CA4D5A1D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2D85E-0E78-AE80-F6C7-F126A0E4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C170-C333-6F39-BEDF-5615FCAF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3C48-623C-9E85-33A8-1C0B3E5D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F20D-2433-158A-B476-E6B8CC41F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E5451-C874-DB62-6C15-A06CA025A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F3EE8-42D0-C013-B99D-84A474C7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EE62A-2A3B-8FD3-68B1-A8480DBF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8F04A-8724-594C-30F9-65CD12BB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1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212D-1909-90D5-6212-40CD4E44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53D86-D032-1F4A-EB66-08350F7B8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E291-ED23-9D05-FB2A-CC2CE06EE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70632-2A59-ECCA-3D6F-E82791875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DCF32-E9FA-CDCF-6D4D-18430A762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CFE2C-25B5-8E26-F9E7-5BE0D57F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1164B-4034-3EEE-BD46-CAFF4DC6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C08F0-35D3-539D-AEB4-E99DC83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C979-CE7A-5081-BC69-AA48BACB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1D9-BDA7-F581-76A1-8B95DDB2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17047-73D6-74B7-EDFC-DA73306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4784A-F04A-68D8-3BBA-F405A5B3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7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6A088-E27A-591D-7E2E-A465C3E3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A170E-8302-7C00-7351-64A49D40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C5F8A-F0CB-BAF1-622F-D3062057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4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4680-4926-1531-F811-C74366E7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153FF-1012-8AD1-8453-E3E8FCF43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6D957-917B-ADEF-DE08-E7A784256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A0EFB-E4D3-05BC-7581-696D469A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BD041-D78F-FC2E-4D0E-7F49E7E0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E6009-421F-A2CC-10CC-FCF78422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0E3B-DB5B-1DD7-8520-7388D2EE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0765A-6E54-1C24-3C8E-768A6A3B9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76755-CAE7-1F5B-CAF1-3287DE1EB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610D7-8022-DCAD-E748-0D859EB3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06A5E-7BC9-D48B-BA7E-3E130C51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0D67B-31AF-DF1F-F52B-48B1F933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6BAB9-BB37-D293-8B69-B4BDBA5D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18F13-21BE-B120-EF6B-56BB104CD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99065-0CBB-F301-0D91-1325B10EE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1DBE8-ED43-4741-B6D1-AFD0C31639DB}" type="datetimeFigureOut">
              <a:rPr lang="en-US" smtClean="0"/>
              <a:t>17/3/2026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EA5D1-EF10-3BB4-4480-DE06CC8F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3029-9CCF-76D8-3FB0-E5BF795D6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8A8A-65B6-4B80-AF81-A07F537E8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3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aac"/><Relationship Id="rId13" Type="http://schemas.openxmlformats.org/officeDocument/2006/relationships/image" Target="../media/image6.jpg"/><Relationship Id="rId3" Type="http://schemas.microsoft.com/office/2007/relationships/media" Target="../media/media3.aac"/><Relationship Id="rId7" Type="http://schemas.microsoft.com/office/2007/relationships/media" Target="../media/media5.aac"/><Relationship Id="rId12" Type="http://schemas.openxmlformats.org/officeDocument/2006/relationships/image" Target="../media/image5.jpg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audio" Target="../media/media4.aac"/><Relationship Id="rId11" Type="http://schemas.openxmlformats.org/officeDocument/2006/relationships/image" Target="../media/image4.jpg"/><Relationship Id="rId5" Type="http://schemas.microsoft.com/office/2007/relationships/media" Target="../media/media4.aac"/><Relationship Id="rId15" Type="http://schemas.openxmlformats.org/officeDocument/2006/relationships/image" Target="../media/image7.jpg"/><Relationship Id="rId10" Type="http://schemas.openxmlformats.org/officeDocument/2006/relationships/image" Target="../media/image3.jpg"/><Relationship Id="rId4" Type="http://schemas.openxmlformats.org/officeDocument/2006/relationships/audio" Target="../media/media3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aac"/><Relationship Id="rId13" Type="http://schemas.openxmlformats.org/officeDocument/2006/relationships/image" Target="../media/image2.png"/><Relationship Id="rId3" Type="http://schemas.microsoft.com/office/2007/relationships/media" Target="../media/media3.aac"/><Relationship Id="rId7" Type="http://schemas.microsoft.com/office/2007/relationships/media" Target="../media/media5.aac"/><Relationship Id="rId12" Type="http://schemas.openxmlformats.org/officeDocument/2006/relationships/slide" Target="slide4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6" Type="http://schemas.openxmlformats.org/officeDocument/2006/relationships/audio" Target="../media/media4.aac"/><Relationship Id="rId11" Type="http://schemas.openxmlformats.org/officeDocument/2006/relationships/image" Target="../media/image9.jpg"/><Relationship Id="rId5" Type="http://schemas.microsoft.com/office/2007/relationships/media" Target="../media/media4.aac"/><Relationship Id="rId1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audio" Target="../media/media3.aac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jpg"/><Relationship Id="rId3" Type="http://schemas.openxmlformats.org/officeDocument/2006/relationships/audio" Target="NULL" TargetMode="External"/><Relationship Id="rId7" Type="http://schemas.openxmlformats.org/officeDocument/2006/relationships/audio" Target="../media/media5.aac"/><Relationship Id="rId12" Type="http://schemas.openxmlformats.org/officeDocument/2006/relationships/image" Target="../media/image9.jpg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microsoft.com/office/2007/relationships/media" Target="../media/media5.aac"/><Relationship Id="rId11" Type="http://schemas.openxmlformats.org/officeDocument/2006/relationships/image" Target="../media/image7.jpg"/><Relationship Id="rId5" Type="http://schemas.microsoft.com/office/2007/relationships/media" Target="../media/media4.aac"/><Relationship Id="rId1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microsoft.com/office/2007/relationships/media" Target="../media/media3.aac"/><Relationship Id="rId9" Type="http://schemas.openxmlformats.org/officeDocument/2006/relationships/image" Target="../media/image11.jp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hdphoto" Target="../media/hdphoto2.wdp"/><Relationship Id="rId3" Type="http://schemas.openxmlformats.org/officeDocument/2006/relationships/audio" Target="NULL" TargetMode="External"/><Relationship Id="rId7" Type="http://schemas.openxmlformats.org/officeDocument/2006/relationships/audio" Target="../media/media5.aac"/><Relationship Id="rId12" Type="http://schemas.openxmlformats.org/officeDocument/2006/relationships/image" Target="../media/image15.png"/><Relationship Id="rId2" Type="http://schemas.openxmlformats.org/officeDocument/2006/relationships/audio" Target="../media/media8.aac"/><Relationship Id="rId1" Type="http://schemas.microsoft.com/office/2007/relationships/media" Target="../media/media8.aac"/><Relationship Id="rId6" Type="http://schemas.microsoft.com/office/2007/relationships/media" Target="../media/media5.aac"/><Relationship Id="rId11" Type="http://schemas.microsoft.com/office/2007/relationships/hdphoto" Target="../media/hdphoto1.wdp"/><Relationship Id="rId5" Type="http://schemas.microsoft.com/office/2007/relationships/media" Target="../media/media4.aac"/><Relationship Id="rId10" Type="http://schemas.openxmlformats.org/officeDocument/2006/relationships/image" Target="../media/image14.png"/><Relationship Id="rId4" Type="http://schemas.microsoft.com/office/2007/relationships/media" Target="../media/media3.aac"/><Relationship Id="rId9" Type="http://schemas.openxmlformats.org/officeDocument/2006/relationships/image" Target="../media/image13.jp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jpg"/><Relationship Id="rId3" Type="http://schemas.microsoft.com/office/2007/relationships/media" Target="../media/media4.aac"/><Relationship Id="rId7" Type="http://schemas.microsoft.com/office/2007/relationships/media" Target="../media/media10.aac"/><Relationship Id="rId12" Type="http://schemas.openxmlformats.org/officeDocument/2006/relationships/image" Target="../media/image17.jfif"/><Relationship Id="rId2" Type="http://schemas.microsoft.com/office/2007/relationships/media" Target="../media/media9.aac"/><Relationship Id="rId1" Type="http://schemas.openxmlformats.org/officeDocument/2006/relationships/audio" Target="NULL" TargetMode="External"/><Relationship Id="rId6" Type="http://schemas.openxmlformats.org/officeDocument/2006/relationships/audio" Target="../media/media3.aac"/><Relationship Id="rId11" Type="http://schemas.openxmlformats.org/officeDocument/2006/relationships/image" Target="../media/image3.jpg"/><Relationship Id="rId5" Type="http://schemas.microsoft.com/office/2007/relationships/media" Target="../media/media3.aac"/><Relationship Id="rId10" Type="http://schemas.openxmlformats.org/officeDocument/2006/relationships/image" Target="../media/image6.jpg"/><Relationship Id="rId4" Type="http://schemas.openxmlformats.org/officeDocument/2006/relationships/audio" Target="../media/media4.aac"/><Relationship Id="rId9" Type="http://schemas.openxmlformats.org/officeDocument/2006/relationships/image" Target="../media/image16.jfif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6AAF22-BCA3-C64A-6AE7-B84CAA49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45" y="-829183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2BC8B0-BA64-13C5-A820-4F9487468DAD}"/>
              </a:ext>
            </a:extLst>
          </p:cNvPr>
          <p:cNvSpPr/>
          <p:nvPr/>
        </p:nvSpPr>
        <p:spPr>
          <a:xfrm>
            <a:off x="1935609" y="2733990"/>
            <a:ext cx="7863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Trò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chơi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Vườn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rau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của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bé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A9574-A75F-0C7F-98FB-981652EBA146}"/>
              </a:ext>
            </a:extLst>
          </p:cNvPr>
          <p:cNvSpPr/>
          <p:nvPr/>
        </p:nvSpPr>
        <p:spPr>
          <a:xfrm>
            <a:off x="4012567" y="3571529"/>
            <a:ext cx="35525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Độ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tuổi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5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tuổi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Arrow: Notched Right 8">
            <a:hlinkClick r:id="rId5" action="ppaction://hlinksldjump"/>
            <a:extLst>
              <a:ext uri="{FF2B5EF4-FFF2-40B4-BE49-F238E27FC236}">
                <a16:creationId xmlns:a16="http://schemas.microsoft.com/office/drawing/2014/main" id="{221B11EE-FC3A-BC23-8070-A1870A2108B4}"/>
              </a:ext>
            </a:extLst>
          </p:cNvPr>
          <p:cNvSpPr/>
          <p:nvPr/>
        </p:nvSpPr>
        <p:spPr>
          <a:xfrm>
            <a:off x="4628271" y="4943739"/>
            <a:ext cx="2321169" cy="108507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Bắt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đầu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" name="VOICE_20221209_092408_anhEx">
            <a:hlinkClick r:id="" action="ppaction://media"/>
            <a:extLst>
              <a:ext uri="{FF2B5EF4-FFF2-40B4-BE49-F238E27FC236}">
                <a16:creationId xmlns:a16="http://schemas.microsoft.com/office/drawing/2014/main" id="{BDCAC1DE-954D-F57F-4F94-CBDC73AA9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373" y="437271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1E4BEF-DECF-C985-61D4-790A3C7D5EBF}"/>
              </a:ext>
            </a:extLst>
          </p:cNvPr>
          <p:cNvSpPr txBox="1"/>
          <p:nvPr/>
        </p:nvSpPr>
        <p:spPr>
          <a:xfrm>
            <a:off x="2815018" y="2071137"/>
            <a:ext cx="631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DÂN PHƯỜNG NAM ĐỊNH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1263-3551-7BEE-DE8F-A3A46E0B795B}"/>
              </a:ext>
            </a:extLst>
          </p:cNvPr>
          <p:cNvSpPr txBox="1"/>
          <p:nvPr/>
        </p:nvSpPr>
        <p:spPr>
          <a:xfrm>
            <a:off x="3677109" y="2406539"/>
            <a:ext cx="53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MỸ PHÚC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E07D9F-27F0-1086-1673-73C08D66F554}"/>
              </a:ext>
            </a:extLst>
          </p:cNvPr>
          <p:cNvSpPr/>
          <p:nvPr/>
        </p:nvSpPr>
        <p:spPr>
          <a:xfrm>
            <a:off x="3065533" y="4315950"/>
            <a:ext cx="54466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Giáo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viên</a:t>
            </a:r>
            <a:r>
              <a:rPr lang="en-US" sz="2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Bùi Thị Duyên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4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/>
      <p:bldP spid="9" grpId="0" animBg="1"/>
      <p:bldP spid="4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314EAE-2047-43D8-EE00-95FE6BA469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8" y="1110440"/>
            <a:ext cx="3635784" cy="2869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1D2E51-75EC-1858-E83A-16E4DD4F7A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43" y="1063020"/>
            <a:ext cx="3635784" cy="281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1B70A2-A3B0-F54B-BE88-64A7CB0C7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58" y="1110440"/>
            <a:ext cx="3699855" cy="2772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EE65BC-D22C-6804-71FF-4AA3247E49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0" y="4211047"/>
            <a:ext cx="3300017" cy="2566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68E37A-0026-DD7D-10B1-F51C071F323A}"/>
              </a:ext>
            </a:extLst>
          </p:cNvPr>
          <p:cNvSpPr/>
          <p:nvPr/>
        </p:nvSpPr>
        <p:spPr>
          <a:xfrm>
            <a:off x="0" y="0"/>
            <a:ext cx="12192000" cy="10128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ĐÂU LÀ LOẠI RAU ĂN QUẢ?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557564C8-5666-BB36-5A76-4654BA82AB53}"/>
              </a:ext>
            </a:extLst>
          </p:cNvPr>
          <p:cNvSpPr/>
          <p:nvPr/>
        </p:nvSpPr>
        <p:spPr>
          <a:xfrm>
            <a:off x="9509760" y="4861381"/>
            <a:ext cx="2447777" cy="152535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Tiếp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tục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3" name="ăn quả">
            <a:hlinkClick r:id="" action="ppaction://media"/>
            <a:extLst>
              <a:ext uri="{FF2B5EF4-FFF2-40B4-BE49-F238E27FC236}">
                <a16:creationId xmlns:a16="http://schemas.microsoft.com/office/drawing/2014/main" id="{2CA969FF-4EAF-C5A7-CBD9-42FA6E6AD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8890" y="80641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820F3-9632-2D5D-D6DC-5B4C9AC9AB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56" y="3980248"/>
            <a:ext cx="3497792" cy="2631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đúng">
            <a:hlinkClick r:id="" action="ppaction://media"/>
            <a:extLst>
              <a:ext uri="{FF2B5EF4-FFF2-40B4-BE49-F238E27FC236}">
                <a16:creationId xmlns:a16="http://schemas.microsoft.com/office/drawing/2014/main" id="{F4DB0CBA-2312-394F-4DA6-28030C7689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9557" y="2552728"/>
            <a:ext cx="609600" cy="609600"/>
          </a:xfrm>
          <a:prstGeom prst="rect">
            <a:avLst/>
          </a:prstGeom>
        </p:spPr>
      </p:pic>
      <p:pic>
        <p:nvPicPr>
          <p:cNvPr id="12" name="sai">
            <a:hlinkClick r:id="" action="ppaction://media"/>
            <a:extLst>
              <a:ext uri="{FF2B5EF4-FFF2-40B4-BE49-F238E27FC236}">
                <a16:creationId xmlns:a16="http://schemas.microsoft.com/office/drawing/2014/main" id="{84424EFE-BD87-D393-B239-3F9C6A426FD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73377" y="3370648"/>
            <a:ext cx="609600" cy="609600"/>
          </a:xfrm>
          <a:prstGeom prst="rect">
            <a:avLst/>
          </a:prstGeom>
        </p:spPr>
      </p:pic>
      <p:pic>
        <p:nvPicPr>
          <p:cNvPr id="14" name="sai">
            <a:hlinkClick r:id="" action="ppaction://media"/>
            <a:extLst>
              <a:ext uri="{FF2B5EF4-FFF2-40B4-BE49-F238E27FC236}">
                <a16:creationId xmlns:a16="http://schemas.microsoft.com/office/drawing/2014/main" id="{61B5AF47-DB5E-009B-318F-F30B3759180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3690" y="6167759"/>
            <a:ext cx="609600" cy="609600"/>
          </a:xfrm>
          <a:prstGeom prst="rect">
            <a:avLst/>
          </a:prstGeom>
        </p:spPr>
      </p:pic>
      <p:pic>
        <p:nvPicPr>
          <p:cNvPr id="17" name="sai">
            <a:hlinkClick r:id="" action="ppaction://media"/>
            <a:extLst>
              <a:ext uri="{FF2B5EF4-FFF2-40B4-BE49-F238E27FC236}">
                <a16:creationId xmlns:a16="http://schemas.microsoft.com/office/drawing/2014/main" id="{A1615E0C-D340-C259-3A85-2015F307AE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67652" y="4287942"/>
            <a:ext cx="609600" cy="609600"/>
          </a:xfrm>
          <a:prstGeom prst="rect">
            <a:avLst/>
          </a:prstGeom>
        </p:spPr>
      </p:pic>
      <p:pic>
        <p:nvPicPr>
          <p:cNvPr id="18" name="sai">
            <a:hlinkClick r:id="" action="ppaction://media"/>
            <a:extLst>
              <a:ext uri="{FF2B5EF4-FFF2-40B4-BE49-F238E27FC236}">
                <a16:creationId xmlns:a16="http://schemas.microsoft.com/office/drawing/2014/main" id="{20D587D2-225E-4C69-A0EE-9EB21CA978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86189" y="2809284"/>
            <a:ext cx="609600" cy="609600"/>
          </a:xfrm>
          <a:prstGeom prst="rect">
            <a:avLst/>
          </a:prstGeom>
        </p:spPr>
      </p:pic>
      <p:pic>
        <p:nvPicPr>
          <p:cNvPr id="4" name="Tiếp tục .">
            <a:hlinkClick r:id="" action="ppaction://media"/>
            <a:extLst>
              <a:ext uri="{FF2B5EF4-FFF2-40B4-BE49-F238E27FC236}">
                <a16:creationId xmlns:a16="http://schemas.microsoft.com/office/drawing/2014/main" id="{799C6A5D-7502-FF70-DBCE-37859E97AB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56873" y="52958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5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51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51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C01B07B-D550-8199-0DCD-D5D1C3A609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26067" b="9205"/>
          <a:stretch/>
        </p:blipFill>
        <p:spPr>
          <a:xfrm>
            <a:off x="-10068" y="-44599"/>
            <a:ext cx="1219199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3F5E9A-8916-F419-8765-5C9BF5CBB9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34" y="1266092"/>
            <a:ext cx="4000447" cy="3858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A91618-D37F-2C42-C9EE-B860B10F4913}"/>
              </a:ext>
            </a:extLst>
          </p:cNvPr>
          <p:cNvSpPr/>
          <p:nvPr/>
        </p:nvSpPr>
        <p:spPr>
          <a:xfrm>
            <a:off x="-1" y="0"/>
            <a:ext cx="12192000" cy="12660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4800" dirty="0">
                <a:solidFill>
                  <a:srgbClr val="0070C0"/>
                </a:solidFill>
              </a:rPr>
              <a:t>ĐÂY ĐÂU LÀ LOẠI RAU ĂN CỦ?</a:t>
            </a:r>
          </a:p>
        </p:txBody>
      </p:sp>
      <p:sp>
        <p:nvSpPr>
          <p:cNvPr id="2" name="Arrow: Notched Right 1">
            <a:hlinkClick r:id="rId12" action="ppaction://hlinksldjump"/>
            <a:extLst>
              <a:ext uri="{FF2B5EF4-FFF2-40B4-BE49-F238E27FC236}">
                <a16:creationId xmlns:a16="http://schemas.microsoft.com/office/drawing/2014/main" id="{03E4FBD7-3B3D-6155-C56E-D02D88FB8A65}"/>
              </a:ext>
            </a:extLst>
          </p:cNvPr>
          <p:cNvSpPr/>
          <p:nvPr/>
        </p:nvSpPr>
        <p:spPr>
          <a:xfrm>
            <a:off x="9322048" y="4958861"/>
            <a:ext cx="2246752" cy="1266093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Tiếp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tục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an củ">
            <a:hlinkClick r:id="" action="ppaction://media"/>
            <a:extLst>
              <a:ext uri="{FF2B5EF4-FFF2-40B4-BE49-F238E27FC236}">
                <a16:creationId xmlns:a16="http://schemas.microsoft.com/office/drawing/2014/main" id="{2B482877-3DB2-D1F9-C330-9BBF80C33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36208" y="281605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33B4A-609C-4000-1CD5-FA1C0811DD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" y="1266092"/>
            <a:ext cx="3794690" cy="3858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03CF75-F833-229D-F7F0-BBC701A000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75" y="1266092"/>
            <a:ext cx="3855974" cy="3858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đúng">
            <a:hlinkClick r:id="" action="ppaction://media"/>
            <a:extLst>
              <a:ext uri="{FF2B5EF4-FFF2-40B4-BE49-F238E27FC236}">
                <a16:creationId xmlns:a16="http://schemas.microsoft.com/office/drawing/2014/main" id="{261BE9C1-27D5-C90E-8F6F-F5CDCFCFA2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37296" y="3429000"/>
            <a:ext cx="609600" cy="609600"/>
          </a:xfrm>
          <a:prstGeom prst="rect">
            <a:avLst/>
          </a:prstGeom>
        </p:spPr>
      </p:pic>
      <p:pic>
        <p:nvPicPr>
          <p:cNvPr id="5" name="sai">
            <a:hlinkClick r:id="" action="ppaction://media"/>
            <a:extLst>
              <a:ext uri="{FF2B5EF4-FFF2-40B4-BE49-F238E27FC236}">
                <a16:creationId xmlns:a16="http://schemas.microsoft.com/office/drawing/2014/main" id="{7258D85E-06AD-0EF5-9CA8-F4F37F05DA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76832" y="3248439"/>
            <a:ext cx="609600" cy="609600"/>
          </a:xfrm>
          <a:prstGeom prst="rect">
            <a:avLst/>
          </a:prstGeom>
        </p:spPr>
      </p:pic>
      <p:pic>
        <p:nvPicPr>
          <p:cNvPr id="6" name="sai">
            <a:hlinkClick r:id="" action="ppaction://media"/>
            <a:extLst>
              <a:ext uri="{FF2B5EF4-FFF2-40B4-BE49-F238E27FC236}">
                <a16:creationId xmlns:a16="http://schemas.microsoft.com/office/drawing/2014/main" id="{F72E9523-34C4-3E7A-7C81-5355E689810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31986" y="3429000"/>
            <a:ext cx="609600" cy="609600"/>
          </a:xfrm>
          <a:prstGeom prst="rect">
            <a:avLst/>
          </a:prstGeom>
        </p:spPr>
      </p:pic>
      <p:pic>
        <p:nvPicPr>
          <p:cNvPr id="10" name="Tiếp tục .">
            <a:hlinkClick r:id="" action="ppaction://media"/>
            <a:extLst>
              <a:ext uri="{FF2B5EF4-FFF2-40B4-BE49-F238E27FC236}">
                <a16:creationId xmlns:a16="http://schemas.microsoft.com/office/drawing/2014/main" id="{976C3793-160D-B07A-34F1-0D6F60306B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99462" y="5779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2B47B7-18A6-F03F-55A4-F1C3D94BC2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3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id="{5065FED0-17DA-19A4-C9C4-F33E550F3A7A}"/>
              </a:ext>
            </a:extLst>
          </p:cNvPr>
          <p:cNvSpPr/>
          <p:nvPr/>
        </p:nvSpPr>
        <p:spPr>
          <a:xfrm>
            <a:off x="-1" y="-112542"/>
            <a:ext cx="9200271" cy="2489982"/>
          </a:xfrm>
          <a:prstGeom prst="flowChartMagneticTape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ĐÂU LÀ LOẠI RAU ĂN LÁ?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8D1026-A0F0-90F9-9523-25B9F9A8A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03" y="3429000"/>
            <a:ext cx="3742007" cy="2919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C92C77-1445-A6CF-E049-8514DA6D95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41" y="3429000"/>
            <a:ext cx="4149970" cy="2919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A99A76-09AC-7B60-1993-E637A7C5E8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" y="3429000"/>
            <a:ext cx="3709183" cy="2919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Arrow: Notched Right 1">
            <a:hlinkClick r:id="rId14" action="ppaction://hlinksldjump"/>
            <a:extLst>
              <a:ext uri="{FF2B5EF4-FFF2-40B4-BE49-F238E27FC236}">
                <a16:creationId xmlns:a16="http://schemas.microsoft.com/office/drawing/2014/main" id="{39FC60D6-E7A9-B1AB-D80D-836A8F5DA4B9}"/>
              </a:ext>
            </a:extLst>
          </p:cNvPr>
          <p:cNvSpPr/>
          <p:nvPr/>
        </p:nvSpPr>
        <p:spPr>
          <a:xfrm>
            <a:off x="9200271" y="1400729"/>
            <a:ext cx="2447777" cy="1525351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Tiếp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tục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3" name="ăn lá">
            <a:hlinkClick r:id="" action="ppaction://media"/>
            <a:extLst>
              <a:ext uri="{FF2B5EF4-FFF2-40B4-BE49-F238E27FC236}">
                <a16:creationId xmlns:a16="http://schemas.microsoft.com/office/drawing/2014/main" id="{FB8593D2-DC73-E5C5-A4FB-4E7502980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33933" y="1132449"/>
            <a:ext cx="609600" cy="609600"/>
          </a:xfrm>
          <a:prstGeom prst="rect">
            <a:avLst/>
          </a:prstGeom>
        </p:spPr>
      </p:pic>
      <p:pic>
        <p:nvPicPr>
          <p:cNvPr id="4" name="đúng">
            <a:hlinkClick r:id="" action="ppaction://media"/>
            <a:extLst>
              <a:ext uri="{FF2B5EF4-FFF2-40B4-BE49-F238E27FC236}">
                <a16:creationId xmlns:a16="http://schemas.microsoft.com/office/drawing/2014/main" id="{FE2FF282-F196-49DC-B79F-EE66BF1BAF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81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50302" y="4453597"/>
            <a:ext cx="609600" cy="609600"/>
          </a:xfrm>
          <a:prstGeom prst="rect">
            <a:avLst/>
          </a:prstGeom>
        </p:spPr>
      </p:pic>
      <p:pic>
        <p:nvPicPr>
          <p:cNvPr id="5" name="sai">
            <a:hlinkClick r:id="" action="ppaction://media"/>
            <a:extLst>
              <a:ext uri="{FF2B5EF4-FFF2-40B4-BE49-F238E27FC236}">
                <a16:creationId xmlns:a16="http://schemas.microsoft.com/office/drawing/2014/main" id="{F7759CBF-D687-41D9-A135-9E8543105F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77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41916" y="4148797"/>
            <a:ext cx="609600" cy="609600"/>
          </a:xfrm>
          <a:prstGeom prst="rect">
            <a:avLst/>
          </a:prstGeom>
        </p:spPr>
      </p:pic>
      <p:pic>
        <p:nvPicPr>
          <p:cNvPr id="6" name="sai">
            <a:hlinkClick r:id="" action="ppaction://media"/>
            <a:extLst>
              <a:ext uri="{FF2B5EF4-FFF2-40B4-BE49-F238E27FC236}">
                <a16:creationId xmlns:a16="http://schemas.microsoft.com/office/drawing/2014/main" id="{4861F652-C810-3FBF-58D0-60DEAD8076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85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45284" y="3842646"/>
            <a:ext cx="609600" cy="609600"/>
          </a:xfrm>
          <a:prstGeom prst="rect">
            <a:avLst/>
          </a:prstGeom>
        </p:spPr>
      </p:pic>
      <p:pic>
        <p:nvPicPr>
          <p:cNvPr id="10" name="Tiếp tục .">
            <a:hlinkClick r:id="" action="ppaction://media"/>
            <a:extLst>
              <a:ext uri="{FF2B5EF4-FFF2-40B4-BE49-F238E27FC236}">
                <a16:creationId xmlns:a16="http://schemas.microsoft.com/office/drawing/2014/main" id="{41DF4BCE-926C-EEBF-1594-A43554C3F02E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90671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0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2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5930DF2-5BB7-0AF9-4619-5A38FE58FB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46"/>
            <a:ext cx="12191999" cy="682123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2085C9-A16E-DA37-97E1-6D74257DBEF1}"/>
              </a:ext>
            </a:extLst>
          </p:cNvPr>
          <p:cNvSpPr/>
          <p:nvPr/>
        </p:nvSpPr>
        <p:spPr>
          <a:xfrm>
            <a:off x="-164693" y="3617"/>
            <a:ext cx="12356692" cy="119575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</a:rPr>
              <a:t>Su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hào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là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loại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rau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ăn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củ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đúng</a:t>
            </a:r>
            <a:r>
              <a:rPr lang="en-US" sz="5400" b="1" dirty="0">
                <a:solidFill>
                  <a:srgbClr val="FFFF00"/>
                </a:solidFill>
              </a:rPr>
              <a:t> hay </a:t>
            </a:r>
            <a:r>
              <a:rPr lang="en-US" sz="5400" b="1" dirty="0" err="1">
                <a:solidFill>
                  <a:srgbClr val="FFFF00"/>
                </a:solidFill>
              </a:rPr>
              <a:t>sai</a:t>
            </a:r>
            <a:r>
              <a:rPr lang="en-US" sz="54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517EE-DD28-97FC-3D9B-924B56020B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5853" l="2146" r="98712">
                        <a14:foregroundMark x1="13734" y1="27189" x2="26180" y2="11521"/>
                        <a14:foregroundMark x1="13734" y1="26267" x2="8155" y2="47465"/>
                        <a14:foregroundMark x1="11588" y1="27189" x2="41202" y2="62212"/>
                        <a14:foregroundMark x1="41202" y1="62212" x2="79399" y2="47465"/>
                        <a14:foregroundMark x1="5579" y1="41935" x2="4721" y2="54378"/>
                        <a14:foregroundMark x1="4292" y1="35023" x2="2146" y2="54839"/>
                        <a14:foregroundMark x1="2146" y1="54839" x2="4292" y2="60369"/>
                        <a14:foregroundMark x1="4292" y1="60369" x2="4292" y2="60369"/>
                        <a14:foregroundMark x1="4292" y1="60369" x2="11159" y2="66359"/>
                        <a14:foregroundMark x1="11588" y1="47926" x2="15021" y2="67742"/>
                        <a14:foregroundMark x1="15021" y1="67742" x2="16309" y2="70507"/>
                        <a14:foregroundMark x1="16309" y1="70507" x2="17597" y2="74194"/>
                        <a14:foregroundMark x1="17597" y1="74654" x2="17597" y2="74654"/>
                        <a14:foregroundMark x1="17597" y1="74654" x2="20601" y2="77419"/>
                        <a14:foregroundMark x1="21459" y1="79263" x2="21459" y2="79263"/>
                        <a14:foregroundMark x1="21459" y1="79263" x2="24893" y2="82028"/>
                        <a14:foregroundMark x1="25751" y1="82028" x2="25751" y2="82028"/>
                        <a14:foregroundMark x1="26180" y1="82028" x2="30901" y2="84793"/>
                        <a14:foregroundMark x1="30901" y1="84793" x2="30901" y2="84793"/>
                        <a14:foregroundMark x1="31330" y1="84793" x2="37768" y2="87097"/>
                        <a14:foregroundMark x1="38197" y1="87097" x2="38197" y2="87097"/>
                        <a14:foregroundMark x1="39485" y1="87097" x2="43348" y2="88479"/>
                        <a14:foregroundMark x1="44635" y1="88479" x2="47210" y2="89862"/>
                        <a14:foregroundMark x1="50215" y1="89862" x2="46781" y2="92166"/>
                        <a14:foregroundMark x1="46781" y1="92166" x2="39056" y2="92166"/>
                        <a14:foregroundMark x1="39056" y1="92166" x2="39056" y2="92166"/>
                        <a14:foregroundMark x1="41631" y1="94470" x2="45494" y2="94931"/>
                        <a14:foregroundMark x1="45494" y1="94931" x2="45494" y2="94931"/>
                        <a14:foregroundMark x1="45923" y1="94931" x2="56652" y2="96313"/>
                        <a14:foregroundMark x1="55365" y1="7834" x2="55365" y2="7834"/>
                        <a14:foregroundMark x1="84549" y1="14747" x2="84549" y2="14747"/>
                        <a14:foregroundMark x1="80258" y1="20276" x2="80258" y2="20276"/>
                        <a14:foregroundMark x1="54077" y1="10138" x2="54077" y2="10138"/>
                        <a14:foregroundMark x1="39485" y1="7834" x2="39485" y2="7834"/>
                        <a14:foregroundMark x1="55365" y1="3687" x2="55365" y2="3687"/>
                        <a14:foregroundMark x1="62661" y1="5069" x2="47210" y2="0"/>
                        <a14:foregroundMark x1="93991" y1="30415" x2="93991" y2="30415"/>
                        <a14:foregroundMark x1="56223" y1="27189" x2="56223" y2="27189"/>
                        <a14:foregroundMark x1="55365" y1="23041" x2="66094" y2="27189"/>
                        <a14:foregroundMark x1="58798" y1="23502" x2="58798" y2="23502"/>
                        <a14:foregroundMark x1="58798" y1="23502" x2="53648" y2="25806"/>
                        <a14:foregroundMark x1="53648" y1="25806" x2="53648" y2="25806"/>
                        <a14:foregroundMark x1="53648" y1="25806" x2="55365" y2="40553"/>
                        <a14:foregroundMark x1="37768" y1="23502" x2="37768" y2="23502"/>
                        <a14:foregroundMark x1="37768" y1="23502" x2="37768" y2="23502"/>
                        <a14:foregroundMark x1="40343" y1="17512" x2="40343" y2="17512"/>
                        <a14:foregroundMark x1="37768" y1="16129" x2="37768" y2="16129"/>
                        <a14:foregroundMark x1="37768" y1="16129" x2="37768" y2="16129"/>
                        <a14:foregroundMark x1="33476" y1="19355" x2="50215" y2="33180"/>
                        <a14:foregroundMark x1="40343" y1="17972" x2="40343" y2="17972"/>
                        <a14:foregroundMark x1="43348" y1="17972" x2="43348" y2="17972"/>
                        <a14:foregroundMark x1="44635" y1="17972" x2="28755" y2="23502"/>
                        <a14:foregroundMark x1="28755" y1="23502" x2="28755" y2="23502"/>
                        <a14:foregroundMark x1="28755" y1="23502" x2="29614" y2="25806"/>
                        <a14:foregroundMark x1="30043" y1="27650" x2="30043" y2="27650"/>
                        <a14:foregroundMark x1="30043" y1="27650" x2="31330" y2="33641"/>
                        <a14:foregroundMark x1="31330" y1="33641" x2="31330" y2="33641"/>
                        <a14:foregroundMark x1="32618" y1="35023" x2="32618" y2="35023"/>
                        <a14:foregroundMark x1="64807" y1="23502" x2="64807" y2="23502"/>
                        <a14:foregroundMark x1="64807" y1="23502" x2="64807" y2="23502"/>
                        <a14:foregroundMark x1="64807" y1="21659" x2="64807" y2="21659"/>
                        <a14:foregroundMark x1="64807" y1="21659" x2="64807" y2="21659"/>
                        <a14:foregroundMark x1="69528" y1="24885" x2="69528" y2="24885"/>
                        <a14:foregroundMark x1="69528" y1="31336" x2="69528" y2="31336"/>
                        <a14:foregroundMark x1="67382" y1="34562" x2="67382" y2="34562"/>
                        <a14:foregroundMark x1="66094" y1="39171" x2="66094" y2="39171"/>
                        <a14:foregroundMark x1="60086" y1="25806" x2="60086" y2="25806"/>
                        <a14:foregroundMark x1="60086" y1="30415" x2="60086" y2="30415"/>
                        <a14:foregroundMark x1="97425" y1="35945" x2="98712" y2="45622"/>
                        <a14:foregroundMark x1="98712" y1="45622" x2="98712" y2="47926"/>
                        <a14:foregroundMark x1="98712" y1="47926" x2="98712" y2="52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0" y="1308807"/>
            <a:ext cx="3039939" cy="2686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763B41-6A87-F8E5-D0B9-CDF3ABD5D7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00" b="94400" l="4200" r="97000">
                        <a14:foregroundMark x1="4301" y1="64400" x2="4200" y2="65600"/>
                        <a14:foregroundMark x1="6800" y1="34800" x2="4301" y2="64400"/>
                        <a14:foregroundMark x1="10800" y1="29200" x2="8600" y2="58600"/>
                        <a14:foregroundMark x1="39200" y1="5400" x2="44800" y2="6000"/>
                        <a14:foregroundMark x1="34200" y1="6000" x2="62567" y2="3041"/>
                        <a14:foregroundMark x1="58600" y1="29200" x2="58600" y2="29200"/>
                        <a14:foregroundMark x1="58600" y1="31800" x2="53200" y2="46800"/>
                        <a14:foregroundMark x1="61000" y1="32400" x2="79800" y2="40600"/>
                        <a14:foregroundMark x1="64200" y1="28000" x2="74800" y2="42400"/>
                        <a14:foregroundMark x1="75400" y1="43000" x2="75400" y2="43000"/>
                        <a14:foregroundMark x1="57600" y1="43600" x2="57600" y2="43600"/>
                        <a14:foregroundMark x1="57000" y1="44200" x2="57000" y2="44200"/>
                        <a14:foregroundMark x1="28000" y1="40600" x2="28000" y2="40600"/>
                        <a14:foregroundMark x1="39800" y1="31200" x2="39200" y2="39200"/>
                        <a14:foregroundMark x1="39800" y1="29200" x2="49800" y2="49200"/>
                        <a14:foregroundMark x1="49800" y1="49200" x2="49800" y2="49200"/>
                        <a14:foregroundMark x1="39800" y1="28000" x2="27000" y2="45000"/>
                        <a14:foregroundMark x1="42600" y1="25400" x2="42600" y2="25400"/>
                        <a14:foregroundMark x1="35200" y1="33000" x2="35200" y2="33000"/>
                        <a14:foregroundMark x1="90400" y1="34200" x2="90400" y2="34200"/>
                        <a14:foregroundMark x1="92000" y1="31800" x2="92000" y2="63600"/>
                        <a14:foregroundMark x1="92000" y1="63600" x2="92000" y2="63600"/>
                        <a14:foregroundMark x1="96657" y1="58600" x2="96686" y2="59400"/>
                        <a14:foregroundMark x1="96000" y1="40600" x2="96657" y2="58600"/>
                        <a14:foregroundMark x1="27400" y1="35600" x2="27400" y2="35600"/>
                        <a14:foregroundMark x1="34200" y1="94400" x2="59800" y2="94400"/>
                        <a14:foregroundMark x1="32000" y1="90600" x2="66000" y2="94400"/>
                        <a14:foregroundMark x1="33000" y1="34200" x2="33000" y2="34200"/>
                        <a14:foregroundMark x1="29800" y1="36800" x2="29800" y2="36800"/>
                        <a14:foregroundMark x1="28000" y1="40600" x2="26400" y2="48000"/>
                        <a14:foregroundMark x1="24200" y1="42400" x2="24200" y2="42400"/>
                        <a14:foregroundMark x1="29200" y1="39800" x2="29200" y2="39800"/>
                        <a14:foregroundMark x1="73200" y1="9200" x2="73200" y2="9200"/>
                        <a14:foregroundMark x1="70400" y1="9200" x2="77600" y2="14200"/>
                        <a14:foregroundMark x1="67600" y1="5400" x2="67600" y2="5400"/>
                        <a14:foregroundMark x1="4600" y1="65600" x2="4600" y2="65600"/>
                        <a14:backgroundMark x1="97600" y1="62400" x2="96600" y2="66800"/>
                        <a14:backgroundMark x1="97000" y1="63600" x2="97600" y2="66200"/>
                        <a14:backgroundMark x1="97600" y1="62400" x2="96600" y2="68600"/>
                        <a14:backgroundMark x1="97000" y1="63000" x2="97000" y2="63000"/>
                        <a14:backgroundMark x1="97600" y1="62400" x2="97600" y2="62400"/>
                        <a14:backgroundMark x1="96600" y1="62400" x2="96600" y2="62400"/>
                        <a14:backgroundMark x1="96600" y1="62400" x2="96600" y2="62400"/>
                        <a14:backgroundMark x1="5800" y1="64400" x2="5800" y2="64400"/>
                        <a14:backgroundMark x1="97600" y1="58600" x2="97600" y2="58600"/>
                        <a14:backgroundMark x1="97600" y1="59400" x2="97600" y2="62400"/>
                        <a14:backgroundMark x1="69909" y1="5400" x2="76000" y2="7400"/>
                        <a14:backgroundMark x1="62600" y1="3000" x2="69909" y2="5400"/>
                        <a14:backgroundMark x1="69800" y1="4800" x2="69800" y2="4800"/>
                        <a14:backgroundMark x1="66000" y1="4200" x2="66000" y2="4200"/>
                        <a14:backgroundMark x1="68676" y1="5400" x2="72013" y2="7645"/>
                        <a14:backgroundMark x1="66000" y1="3600" x2="68676" y2="5400"/>
                        <a14:backgroundMark x1="61400" y1="2400" x2="61400" y2="2400"/>
                        <a14:backgroundMark x1="62000" y1="2400" x2="62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20" y="3984079"/>
            <a:ext cx="3039939" cy="2703275"/>
          </a:xfrm>
          <a:prstGeom prst="rect">
            <a:avLst/>
          </a:prstGeom>
        </p:spPr>
      </p:pic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29CD1C56-FAD5-CEB1-7836-956B98BA4DAC}"/>
              </a:ext>
            </a:extLst>
          </p:cNvPr>
          <p:cNvSpPr/>
          <p:nvPr/>
        </p:nvSpPr>
        <p:spPr>
          <a:xfrm>
            <a:off x="9418708" y="1325631"/>
            <a:ext cx="2555241" cy="1266093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Tiếp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tục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6" name="xu hào">
            <a:hlinkClick r:id="" action="ppaction://media"/>
            <a:extLst>
              <a:ext uri="{FF2B5EF4-FFF2-40B4-BE49-F238E27FC236}">
                <a16:creationId xmlns:a16="http://schemas.microsoft.com/office/drawing/2014/main" id="{6C8CBA75-1FA5-D2D9-C7D4-DFAB4F2A0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4350" y="256516"/>
            <a:ext cx="609600" cy="609600"/>
          </a:xfrm>
          <a:prstGeom prst="rect">
            <a:avLst/>
          </a:prstGeom>
        </p:spPr>
      </p:pic>
      <p:pic>
        <p:nvPicPr>
          <p:cNvPr id="7" name="đúng">
            <a:hlinkClick r:id="" action="ppaction://media"/>
            <a:extLst>
              <a:ext uri="{FF2B5EF4-FFF2-40B4-BE49-F238E27FC236}">
                <a16:creationId xmlns:a16="http://schemas.microsoft.com/office/drawing/2014/main" id="{A9F2BBD7-DA22-AC31-9A4E-C892F10687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1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06160" y="2482272"/>
            <a:ext cx="609600" cy="609600"/>
          </a:xfrm>
          <a:prstGeom prst="rect">
            <a:avLst/>
          </a:prstGeom>
        </p:spPr>
      </p:pic>
      <p:pic>
        <p:nvPicPr>
          <p:cNvPr id="10" name="tiếp tục">
            <a:hlinkClick r:id="" action="ppaction://media"/>
            <a:extLst>
              <a:ext uri="{FF2B5EF4-FFF2-40B4-BE49-F238E27FC236}">
                <a16:creationId xmlns:a16="http://schemas.microsoft.com/office/drawing/2014/main" id="{69E0BA8E-BD72-7FCC-A70A-F635A395DC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85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57773" y="5925218"/>
            <a:ext cx="609600" cy="609600"/>
          </a:xfrm>
          <a:prstGeom prst="rect">
            <a:avLst/>
          </a:prstGeom>
        </p:spPr>
      </p:pic>
      <p:pic>
        <p:nvPicPr>
          <p:cNvPr id="17" name="Tiếp tục .">
            <a:hlinkClick r:id="" action="ppaction://media"/>
            <a:extLst>
              <a:ext uri="{FF2B5EF4-FFF2-40B4-BE49-F238E27FC236}">
                <a16:creationId xmlns:a16="http://schemas.microsoft.com/office/drawing/2014/main" id="{E9964CF2-A541-4D67-68CC-BC9711E809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B65A44E-7B33-6B0F-63FA-58B1576DE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8" y="0"/>
            <a:ext cx="10738779" cy="66750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7953DB-0204-CD5F-29DE-31D727CCAD58}"/>
              </a:ext>
            </a:extLst>
          </p:cNvPr>
          <p:cNvGrpSpPr/>
          <p:nvPr/>
        </p:nvGrpSpPr>
        <p:grpSpPr>
          <a:xfrm>
            <a:off x="0" y="1"/>
            <a:ext cx="3910818" cy="6857998"/>
            <a:chOff x="0" y="1"/>
            <a:chExt cx="3910818" cy="685799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310CDB-DDAB-492F-E8DA-E018E25026CD}"/>
                </a:ext>
              </a:extLst>
            </p:cNvPr>
            <p:cNvSpPr/>
            <p:nvPr/>
          </p:nvSpPr>
          <p:spPr>
            <a:xfrm>
              <a:off x="0" y="1"/>
              <a:ext cx="3910818" cy="81592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A. RAU CẢI THÌA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51A284-6A51-69CE-5714-6888C5ED0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2" y="859301"/>
              <a:ext cx="3740101" cy="599869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149FB4-F4FE-1A3E-759C-A15F0A5E046F}"/>
              </a:ext>
            </a:extLst>
          </p:cNvPr>
          <p:cNvGrpSpPr/>
          <p:nvPr/>
        </p:nvGrpSpPr>
        <p:grpSpPr>
          <a:xfrm>
            <a:off x="4037427" y="0"/>
            <a:ext cx="4086665" cy="6858000"/>
            <a:chOff x="4037427" y="0"/>
            <a:chExt cx="4086665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A368ED-9E83-E498-29DA-49418A4BE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427" y="0"/>
              <a:ext cx="4086665" cy="685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492DBC2-219C-D2D8-F5B6-5ED4877D967A}"/>
                </a:ext>
              </a:extLst>
            </p:cNvPr>
            <p:cNvSpPr/>
            <p:nvPr/>
          </p:nvSpPr>
          <p:spPr>
            <a:xfrm>
              <a:off x="4140591" y="0"/>
              <a:ext cx="3910818" cy="8159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B. RAU NGÓT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757507-F03D-BCEC-335C-F21198F611F6}"/>
              </a:ext>
            </a:extLst>
          </p:cNvPr>
          <p:cNvGrpSpPr/>
          <p:nvPr/>
        </p:nvGrpSpPr>
        <p:grpSpPr>
          <a:xfrm>
            <a:off x="8314005" y="0"/>
            <a:ext cx="3877995" cy="6858000"/>
            <a:chOff x="8314005" y="0"/>
            <a:chExt cx="3877995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F60BD1-6BAC-9535-FD15-54493C5E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005" y="0"/>
              <a:ext cx="3877995" cy="685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30663C0-FD38-F382-CC62-52DD22E6114E}"/>
                </a:ext>
              </a:extLst>
            </p:cNvPr>
            <p:cNvSpPr/>
            <p:nvPr/>
          </p:nvSpPr>
          <p:spPr>
            <a:xfrm>
              <a:off x="8314005" y="0"/>
              <a:ext cx="3877995" cy="8159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C. BẮP CẢI</a:t>
              </a:r>
            </a:p>
          </p:txBody>
        </p:sp>
      </p:grpSp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id="{E18600CB-E08C-5027-B8D8-3C43CDE47B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nấu từ rau gì">
            <a:hlinkClick r:id="" action="ppaction://media"/>
            <a:extLst>
              <a:ext uri="{FF2B5EF4-FFF2-40B4-BE49-F238E27FC236}">
                <a16:creationId xmlns:a16="http://schemas.microsoft.com/office/drawing/2014/main" id="{2AF4F932-B992-61F1-BF65-420BA8747C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.556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68111" y="240323"/>
            <a:ext cx="6096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652B1836-74EF-3074-C95D-47FF584BCB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18492" y="2984695"/>
            <a:ext cx="609600" cy="609600"/>
          </a:xfrm>
          <a:prstGeom prst="rect">
            <a:avLst/>
          </a:prstGeom>
        </p:spPr>
      </p:pic>
      <p:pic>
        <p:nvPicPr>
          <p:cNvPr id="17" name="đúng">
            <a:hlinkClick r:id="" action="ppaction://media"/>
            <a:extLst>
              <a:ext uri="{FF2B5EF4-FFF2-40B4-BE49-F238E27FC236}">
                <a16:creationId xmlns:a16="http://schemas.microsoft.com/office/drawing/2014/main" id="{4659E55B-43AB-14A8-766B-9A41589A5FF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8" name="sai">
            <a:hlinkClick r:id="" action="ppaction://media"/>
            <a:extLst>
              <a:ext uri="{FF2B5EF4-FFF2-40B4-BE49-F238E27FC236}">
                <a16:creationId xmlns:a16="http://schemas.microsoft.com/office/drawing/2014/main" id="{B8DE3CC8-2001-FF63-9637-C93C6A21A0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2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68265" y="3124200"/>
            <a:ext cx="609600" cy="609600"/>
          </a:xfrm>
          <a:prstGeom prst="rect">
            <a:avLst/>
          </a:prstGeom>
        </p:spPr>
      </p:pic>
      <p:pic>
        <p:nvPicPr>
          <p:cNvPr id="21" name="chúc mừng">
            <a:hlinkClick r:id="" action="ppaction://media"/>
            <a:extLst>
              <a:ext uri="{FF2B5EF4-FFF2-40B4-BE49-F238E27FC236}">
                <a16:creationId xmlns:a16="http://schemas.microsoft.com/office/drawing/2014/main" id="{788AA7E6-AEEF-31AA-8D65-2FF7853969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36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3560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2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2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88</Words>
  <Application>Microsoft Office PowerPoint</Application>
  <PresentationFormat>Widescreen</PresentationFormat>
  <Paragraphs>17</Paragraphs>
  <Slides>6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37</cp:revision>
  <dcterms:created xsi:type="dcterms:W3CDTF">2022-12-09T01:36:46Z</dcterms:created>
  <dcterms:modified xsi:type="dcterms:W3CDTF">2026-03-17T14:30:15Z</dcterms:modified>
</cp:coreProperties>
</file>