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4"/>
  </p:notesMasterIdLst>
  <p:sldIdLst>
    <p:sldId id="256" r:id="rId2"/>
    <p:sldId id="257" r:id="rId3"/>
    <p:sldId id="261" r:id="rId4"/>
    <p:sldId id="262" r:id="rId5"/>
    <p:sldId id="260" r:id="rId6"/>
    <p:sldId id="259" r:id="rId7"/>
    <p:sldId id="270" r:id="rId8"/>
    <p:sldId id="265" r:id="rId9"/>
    <p:sldId id="266" r:id="rId10"/>
    <p:sldId id="272" r:id="rId11"/>
    <p:sldId id="268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552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3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70E01-558A-45DD-8D45-8E4A0A9AB6F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5FC91-1875-4C71-8A24-75574A50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16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5FC91-1875-4C71-8A24-75574A50D9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3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5FC91-1875-4C71-8A24-75574A50D9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26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5FC91-1875-4C71-8A24-75574A50D9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7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5FC91-1875-4C71-8A24-75574A50D9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3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7E960-DA91-474E-BC6B-3E24E51C8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257D2-EB4F-4A77-955C-825911FA9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167C8-875A-43B3-AC2D-4AC99AE5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D322-97C7-4852-866A-8654015C56C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710B4-F3D9-4683-B790-881EFC6A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17330-6DA1-4D4A-899C-A31C5040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6331-BDCC-49F1-8C5C-1B889BEC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77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01FC8-5DD6-4B79-BE5E-8093FDF4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7417D-C096-44C3-937A-E4F15BC69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7CBE3-CDFA-4F28-8BBA-F1B915EF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D322-97C7-4852-866A-8654015C56C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51AAA-77E2-40AA-A848-0EF1A0DC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B6016-1576-4594-AB46-A54EDAD29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6331-BDCC-49F1-8C5C-1B889BEC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1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FF3B9C-C71E-49C0-8985-40DD6EDC1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7BAEF-CBAC-4EDB-B188-20DDA2900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DBA99-4DAA-4117-AD0B-57EB7E85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D322-97C7-4852-866A-8654015C56C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F791E-9F36-4221-AC9F-4657CF247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8ED0F-B43C-449C-8706-C523B88B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6331-BDCC-49F1-8C5C-1B889BEC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0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69741-905E-4595-B5A2-201C4310C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E288F-46DA-4FB4-B450-B97B11B95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0BCAD-B031-40C7-886A-F71A7B94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D322-97C7-4852-866A-8654015C56C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3863C-182F-4A44-B5F3-FD9E6D8B7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7B9DC-6536-4B6D-A607-8B8650AE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6331-BDCC-49F1-8C5C-1B889BEC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61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6CA7-E64B-4D40-A243-EBC97A2F7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1AE8E-0971-4A07-BEAE-0A493A322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D97F8-E26F-43CC-A6EC-E67546C6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D322-97C7-4852-866A-8654015C56C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FB8AB-2E84-4A8D-82E6-54FCEEF6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FC904-F127-4302-8105-5915BD8F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6331-BDCC-49F1-8C5C-1B889BEC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0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8BA1D-1842-408E-AD14-7F5B1202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A323A-2173-44D1-A1C1-511403EC1E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BBCAB-106D-48E4-9C7C-C18FF20DE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5E791-71D9-4A05-84C4-FB0F20B4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D322-97C7-4852-866A-8654015C56C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E06E9-68CB-4A2C-9520-07CF9536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B631E-0778-45AE-8D77-6540F7BA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6331-BDCC-49F1-8C5C-1B889BEC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0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2A9B3-467C-470F-911F-D1B4CD1C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241B6-B2D6-41D4-A6EC-04252D54E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134F3-E243-41E3-9E5F-FB7154CDE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59257-3916-41CB-ADA9-620CF9D30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A4647F-9159-44CE-B263-E10E3CB8B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C886AE-5890-4B57-811F-882B8E511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D322-97C7-4852-866A-8654015C56C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A075F-FCBE-4DBB-946E-5741BB5D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9E89EE-994A-48BA-BB91-421CC951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6331-BDCC-49F1-8C5C-1B889BEC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4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4B57-FE8F-4D8D-BC1B-FDE59169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04267-E45A-45DD-AC8A-CB1C9D31F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D322-97C7-4852-866A-8654015C56C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668A6-93DE-40FF-8B06-6DE0B6BA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33EFE-D532-4E93-9D53-29729A007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6331-BDCC-49F1-8C5C-1B889BEC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6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A17957-38BE-4B4C-9667-E980EAF3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D322-97C7-4852-866A-8654015C56C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C2B25-A82D-4D04-8CC9-4D118497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1C066-A911-4FDB-BC6D-BA18C795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6331-BDCC-49F1-8C5C-1B889BEC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3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43A3B-1FE4-49EC-8A2E-88FB79005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B1AFC-9EC6-46B8-92DC-7A7919868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42F36-2E60-4131-9A2A-5B333332D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2653B-E530-4260-91F6-CACC7FDC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D322-97C7-4852-866A-8654015C56C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C86C6-58B7-4243-B24C-B2D95225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BA941-B3A2-4701-977F-195F835C9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6331-BDCC-49F1-8C5C-1B889BEC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4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3BEAD-4350-473B-A311-CA32474FE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99CD8C-CD25-4F9C-861F-2B0E40B1E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16A5A-45D0-4CAD-A9F3-6227AD73B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2E8E8-4472-4449-9637-3EFA381D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D322-97C7-4852-866A-8654015C56C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7B3AA-0D22-4912-BFEF-58541D40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0E866-6E7A-4D49-8A3E-1D0B2961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6331-BDCC-49F1-8C5C-1B889BEC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3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34EBA2-8F08-41FE-8789-451809A2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80C4B-A43C-4B6A-AF9F-C90AB62B9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B8620-AEB6-42E9-85FF-825FA016A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ED322-97C7-4852-866A-8654015C56C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78B5C-4E59-4672-A361-00A87492D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19BA7-1E6B-4526-9D61-C75608D70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E6331-BDCC-49F1-8C5C-1B889BEC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9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mp4"/><Relationship Id="rId7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video" Target="../media/media4.mp4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84921C-499F-9E34-5041-5DB9A835A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AF269-CD80-A22B-0713-50B87A8B826B}"/>
              </a:ext>
            </a:extLst>
          </p:cNvPr>
          <p:cNvSpPr txBox="1"/>
          <p:nvPr/>
        </p:nvSpPr>
        <p:spPr>
          <a:xfrm>
            <a:off x="3456093" y="0"/>
            <a:ext cx="6968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NAM ĐỊNH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MỸ PHÚC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AF6DC-5594-446F-2266-677F803B5A67}"/>
              </a:ext>
            </a:extLst>
          </p:cNvPr>
          <p:cNvSpPr txBox="1"/>
          <p:nvPr/>
        </p:nvSpPr>
        <p:spPr>
          <a:xfrm>
            <a:off x="1645920" y="1515533"/>
            <a:ext cx="977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TỔ CHỨC HOẠT ĐỘNG GIÁO DỤC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2938D-7CBE-B59B-F4EE-0007AF2D85D4}"/>
              </a:ext>
            </a:extLst>
          </p:cNvPr>
          <p:cNvSpPr txBox="1"/>
          <p:nvPr/>
        </p:nvSpPr>
        <p:spPr>
          <a:xfrm>
            <a:off x="2848508" y="2810983"/>
            <a:ext cx="778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F5EC6-E702-FA2E-6AD7-4B02245EC1DD}"/>
              </a:ext>
            </a:extLst>
          </p:cNvPr>
          <p:cNvSpPr txBox="1"/>
          <p:nvPr/>
        </p:nvSpPr>
        <p:spPr>
          <a:xfrm>
            <a:off x="2872861" y="3284712"/>
            <a:ext cx="38860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DBFB29-90AC-BF49-0AB0-F900E906A62C}"/>
              </a:ext>
            </a:extLst>
          </p:cNvPr>
          <p:cNvSpPr txBox="1"/>
          <p:nvPr/>
        </p:nvSpPr>
        <p:spPr>
          <a:xfrm>
            <a:off x="2872861" y="4051156"/>
            <a:ext cx="447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2861" y="2238131"/>
            <a:ext cx="7758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3921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2000" y="2275840"/>
            <a:ext cx="772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Trò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chơi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 :</a:t>
            </a:r>
          </a:p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thực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hành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kỹ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năng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thoát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hiểm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gặp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hỏa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hoạn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071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30+ mẫu hình nền PowerPoint ngộ nghĩnh, dễ thương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4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0" y="1873071"/>
            <a:ext cx="583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193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0+ Mẫu hình nền PowerPoint ngộ nghĩnh, dễ thương cho các em mầm non, học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5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B54416-0E6E-B067-35AE-96ED039F564A}"/>
              </a:ext>
            </a:extLst>
          </p:cNvPr>
          <p:cNvSpPr txBox="1"/>
          <p:nvPr/>
        </p:nvSpPr>
        <p:spPr>
          <a:xfrm>
            <a:off x="1725105" y="1519713"/>
            <a:ext cx="9153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A3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1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64360119405">
            <a:hlinkClick r:id="" action="ppaction://media"/>
            <a:extLst>
              <a:ext uri="{FF2B5EF4-FFF2-40B4-BE49-F238E27FC236}">
                <a16:creationId xmlns:a16="http://schemas.microsoft.com/office/drawing/2014/main" id="{3E45BE04-FAE3-B490-4AFB-7E6BFF61E9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936" y="9427"/>
            <a:ext cx="9445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0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B96D91-809E-4509-8BEA-8ED9C44126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AFECA4-2A68-46EE-802D-B4CCF399CD18}"/>
              </a:ext>
            </a:extLst>
          </p:cNvPr>
          <p:cNvSpPr txBox="1"/>
          <p:nvPr/>
        </p:nvSpPr>
        <p:spPr>
          <a:xfrm>
            <a:off x="3223965" y="0"/>
            <a:ext cx="6183985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sẩy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D944C7-2CBC-4497-BD23-0B3D0C520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112" y="1446550"/>
            <a:ext cx="3870008" cy="2976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8FDB44-511E-489A-810D-B23DD8C10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720" y="1446549"/>
            <a:ext cx="3891279" cy="2976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C61D7A-AE42-441D-AB59-12E3A34BA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112" y="4534293"/>
            <a:ext cx="3864518" cy="2373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3001C5-DF85-47B5-82C0-58C5CB243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2" y="1446549"/>
            <a:ext cx="4259860" cy="2976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BB6EB0-4FE6-43E3-A2F0-7787F21DA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34293"/>
            <a:ext cx="4253697" cy="2373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A27DD8-BCCE-4383-8604-C4B03A922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0720" y="4509431"/>
            <a:ext cx="3891279" cy="2373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9601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BC9DF6-5D39-4C85-AB8C-A9DDA65061EB}"/>
              </a:ext>
            </a:extLst>
          </p:cNvPr>
          <p:cNvSpPr/>
          <p:nvPr/>
        </p:nvSpPr>
        <p:spPr>
          <a:xfrm>
            <a:off x="0" y="40062"/>
            <a:ext cx="12333402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F5FF4F-D9D0-4E19-B837-F615F9582EBF}"/>
              </a:ext>
            </a:extLst>
          </p:cNvPr>
          <p:cNvSpPr txBox="1"/>
          <p:nvPr/>
        </p:nvSpPr>
        <p:spPr>
          <a:xfrm>
            <a:off x="3091991" y="0"/>
            <a:ext cx="5429839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4217C8-E316-4134-9935-F23CDD580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246" y="954463"/>
            <a:ext cx="4256204" cy="3023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B74304-5574-41AE-9D3D-2442F9CA4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4" y="3998442"/>
            <a:ext cx="3924552" cy="293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8A33F5-BC73-4030-8723-3D4BF27EC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1" y="954462"/>
            <a:ext cx="3883845" cy="3023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19AC5B-061E-408D-961F-1C63AFFB8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3720" y="4038691"/>
            <a:ext cx="3979682" cy="2899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E18A7F-A124-4337-8AF7-32BAAC9E7D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246" y="4038690"/>
            <a:ext cx="4256204" cy="2899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DC396C-A69E-4408-848C-B2D24351F0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720" y="954462"/>
            <a:ext cx="3979682" cy="3023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362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968022987817">
            <a:hlinkClick r:id="" action="ppaction://media"/>
            <a:extLst>
              <a:ext uri="{FF2B5EF4-FFF2-40B4-BE49-F238E27FC236}">
                <a16:creationId xmlns:a16="http://schemas.microsoft.com/office/drawing/2014/main" id="{D2C1928F-59F2-63EB-068C-955EFA790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03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7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9A1329-DC33-49F9-B4F7-84B170A597F3}"/>
              </a:ext>
            </a:extLst>
          </p:cNvPr>
          <p:cNvSpPr txBox="1"/>
          <p:nvPr/>
        </p:nvSpPr>
        <p:spPr>
          <a:xfrm>
            <a:off x="2291446" y="2069683"/>
            <a:ext cx="734348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“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3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8F851E-28DE-4C55-A846-443FDD940A9D}"/>
              </a:ext>
            </a:extLst>
          </p:cNvPr>
          <p:cNvSpPr txBox="1"/>
          <p:nvPr/>
        </p:nvSpPr>
        <p:spPr>
          <a:xfrm>
            <a:off x="1299777" y="0"/>
            <a:ext cx="9549352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Khi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D326AA60-D742-450C-956E-5A317C25EA39}"/>
              </a:ext>
            </a:extLst>
          </p:cNvPr>
          <p:cNvSpPr txBox="1"/>
          <p:nvPr/>
        </p:nvSpPr>
        <p:spPr>
          <a:xfrm>
            <a:off x="3780411" y="1861357"/>
            <a:ext cx="450680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1.Chạy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783F4375-1BD3-4F53-9000-CF09D6A4A1F7}"/>
              </a:ext>
            </a:extLst>
          </p:cNvPr>
          <p:cNvSpPr/>
          <p:nvPr/>
        </p:nvSpPr>
        <p:spPr>
          <a:xfrm>
            <a:off x="3780411" y="2740785"/>
            <a:ext cx="4588085" cy="5245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3"/>
          <p:cNvSpPr/>
          <p:nvPr/>
        </p:nvSpPr>
        <p:spPr>
          <a:xfrm>
            <a:off x="3739771" y="3635379"/>
            <a:ext cx="4588085" cy="5689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6" name="tieng-chuong-reo-het-gio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4670" y="4590591"/>
            <a:ext cx="179779" cy="212548"/>
          </a:xfrm>
          <a:prstGeom prst="rect">
            <a:avLst/>
          </a:prstGeom>
        </p:spPr>
      </p:pic>
      <p:pic>
        <p:nvPicPr>
          <p:cNvPr id="15" name="tieng-chuong-reo-het-gio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27659" y="6462274"/>
            <a:ext cx="179779" cy="212548"/>
          </a:xfrm>
          <a:prstGeom prst="rect">
            <a:avLst/>
          </a:prstGeom>
        </p:spPr>
      </p:pic>
      <p:pic>
        <p:nvPicPr>
          <p:cNvPr id="24" name="5965783611453">
            <a:hlinkClick r:id="" action="ppaction://media"/>
            <a:extLst>
              <a:ext uri="{FF2B5EF4-FFF2-40B4-BE49-F238E27FC236}">
                <a16:creationId xmlns:a16="http://schemas.microsoft.com/office/drawing/2014/main" id="{3E03C413-5485-6445-6F76-539BFFAC2B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7468" y="4590591"/>
            <a:ext cx="254453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4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857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92857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9" grpId="0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ập nhật 187+ background powerpoint hình nền powerpoint đẹp - curveshan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8F851E-28DE-4C55-A846-443FDD940A9D}"/>
              </a:ext>
            </a:extLst>
          </p:cNvPr>
          <p:cNvSpPr txBox="1"/>
          <p:nvPr/>
        </p:nvSpPr>
        <p:spPr>
          <a:xfrm>
            <a:off x="1526933" y="302520"/>
            <a:ext cx="9549352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sẩy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D326AA60-D742-450C-956E-5A317C25EA39}"/>
              </a:ext>
            </a:extLst>
          </p:cNvPr>
          <p:cNvSpPr txBox="1"/>
          <p:nvPr/>
        </p:nvSpPr>
        <p:spPr>
          <a:xfrm>
            <a:off x="3780411" y="1861357"/>
            <a:ext cx="450680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783F4375-1BD3-4F53-9000-CF09D6A4A1F7}"/>
              </a:ext>
            </a:extLst>
          </p:cNvPr>
          <p:cNvSpPr/>
          <p:nvPr/>
        </p:nvSpPr>
        <p:spPr>
          <a:xfrm>
            <a:off x="3780411" y="2574241"/>
            <a:ext cx="4588085" cy="5245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Chui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3"/>
          <p:cNvSpPr/>
          <p:nvPr/>
        </p:nvSpPr>
        <p:spPr>
          <a:xfrm>
            <a:off x="3780411" y="3334198"/>
            <a:ext cx="6092794" cy="5689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5965783611453">
            <a:hlinkClick r:id="" action="ppaction://media"/>
            <a:extLst>
              <a:ext uri="{FF2B5EF4-FFF2-40B4-BE49-F238E27FC236}">
                <a16:creationId xmlns:a16="http://schemas.microsoft.com/office/drawing/2014/main" id="{3E03C413-5485-6445-6F76-539BFFAC2B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50268" y="4572000"/>
            <a:ext cx="254453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2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  <p:bldP spid="11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 Hình Nền PowerPoint Thuyết Trình Đẹp - Đề án 2020 - Tổng Hợp Chia Sẻ  Hình ảnh, Tranh Vẽ, Biểu Mẫu Trong Lĩnh Vực Giáo Dụ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60" y="0"/>
            <a:ext cx="12192000" cy="69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8F851E-28DE-4C55-A846-443FDD940A9D}"/>
              </a:ext>
            </a:extLst>
          </p:cNvPr>
          <p:cNvSpPr txBox="1"/>
          <p:nvPr/>
        </p:nvSpPr>
        <p:spPr>
          <a:xfrm>
            <a:off x="1526933" y="302520"/>
            <a:ext cx="954935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D326AA60-D742-450C-956E-5A317C25EA39}"/>
              </a:ext>
            </a:extLst>
          </p:cNvPr>
          <p:cNvSpPr txBox="1"/>
          <p:nvPr/>
        </p:nvSpPr>
        <p:spPr>
          <a:xfrm>
            <a:off x="3780411" y="1877178"/>
            <a:ext cx="463438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783F4375-1BD3-4F53-9000-CF09D6A4A1F7}"/>
              </a:ext>
            </a:extLst>
          </p:cNvPr>
          <p:cNvSpPr/>
          <p:nvPr/>
        </p:nvSpPr>
        <p:spPr>
          <a:xfrm>
            <a:off x="3780411" y="2574241"/>
            <a:ext cx="5722404" cy="5245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3780410" y="3334198"/>
            <a:ext cx="6243265" cy="5689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5965783611453">
            <a:hlinkClick r:id="" action="ppaction://media"/>
            <a:extLst>
              <a:ext uri="{FF2B5EF4-FFF2-40B4-BE49-F238E27FC236}">
                <a16:creationId xmlns:a16="http://schemas.microsoft.com/office/drawing/2014/main" id="{3E03C413-5485-6445-6F76-539BFFAC2B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2042" y="4337780"/>
            <a:ext cx="254453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</TotalTime>
  <Words>265</Words>
  <Application>Microsoft Office PowerPoint</Application>
  <PresentationFormat>Widescreen</PresentationFormat>
  <Paragraphs>35</Paragraphs>
  <Slides>12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48</cp:revision>
  <dcterms:created xsi:type="dcterms:W3CDTF">2024-10-24T15:33:24Z</dcterms:created>
  <dcterms:modified xsi:type="dcterms:W3CDTF">2026-03-17T14:00:10Z</dcterms:modified>
</cp:coreProperties>
</file>